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70" r:id="rId10"/>
    <p:sldId id="273" r:id="rId11"/>
    <p:sldId id="272" r:id="rId12"/>
    <p:sldId id="271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0FE6D-54D9-407A-826B-0278E5DDE79B}" v="68" dt="2020-11-05T14:13:40.394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ona Jermyn" userId="39915ededdbbcd21" providerId="LiveId" clId="{19F0FE6D-54D9-407A-826B-0278E5DDE79B}"/>
    <pc:docChg chg="undo redo custSel mod addSld delSld modSld sldOrd">
      <pc:chgData name="Rhona Jermyn" userId="39915ededdbbcd21" providerId="LiveId" clId="{19F0FE6D-54D9-407A-826B-0278E5DDE79B}" dt="2020-11-05T14:14:13.429" v="1397" actId="1076"/>
      <pc:docMkLst>
        <pc:docMk/>
      </pc:docMkLst>
      <pc:sldChg chg="addSp modSp mod">
        <pc:chgData name="Rhona Jermyn" userId="39915ededdbbcd21" providerId="LiveId" clId="{19F0FE6D-54D9-407A-826B-0278E5DDE79B}" dt="2020-11-05T14:14:13.429" v="1397" actId="1076"/>
        <pc:sldMkLst>
          <pc:docMk/>
          <pc:sldMk cId="769675095" sldId="257"/>
        </pc:sldMkLst>
        <pc:spChg chg="add mod">
          <ac:chgData name="Rhona Jermyn" userId="39915ededdbbcd21" providerId="LiveId" clId="{19F0FE6D-54D9-407A-826B-0278E5DDE79B}" dt="2020-11-05T14:14:13.429" v="1397" actId="1076"/>
          <ac:spMkLst>
            <pc:docMk/>
            <pc:sldMk cId="769675095" sldId="257"/>
            <ac:spMk id="4" creationId="{646E0265-BAA8-40EE-950F-0EB513418276}"/>
          </ac:spMkLst>
        </pc:spChg>
      </pc:sldChg>
      <pc:sldChg chg="addSp delSp modSp mod">
        <pc:chgData name="Rhona Jermyn" userId="39915ededdbbcd21" providerId="LiveId" clId="{19F0FE6D-54D9-407A-826B-0278E5DDE79B}" dt="2020-11-05T13:58:47.974" v="998" actId="20577"/>
        <pc:sldMkLst>
          <pc:docMk/>
          <pc:sldMk cId="3081074109" sldId="258"/>
        </pc:sldMkLst>
        <pc:spChg chg="add mod">
          <ac:chgData name="Rhona Jermyn" userId="39915ededdbbcd21" providerId="LiveId" clId="{19F0FE6D-54D9-407A-826B-0278E5DDE79B}" dt="2020-11-05T13:58:47.974" v="998" actId="20577"/>
          <ac:spMkLst>
            <pc:docMk/>
            <pc:sldMk cId="3081074109" sldId="258"/>
            <ac:spMk id="7" creationId="{727D21EE-8A3C-4BA9-ABCE-8DC3F1DE20A4}"/>
          </ac:spMkLst>
        </pc:spChg>
        <pc:spChg chg="mod">
          <ac:chgData name="Rhona Jermyn" userId="39915ededdbbcd21" providerId="LiveId" clId="{19F0FE6D-54D9-407A-826B-0278E5DDE79B}" dt="2020-10-29T14:41:15.537" v="193" actId="1076"/>
          <ac:spMkLst>
            <pc:docMk/>
            <pc:sldMk cId="3081074109" sldId="258"/>
            <ac:spMk id="13" creationId="{00000000-0000-0000-0000-000000000000}"/>
          </ac:spMkLst>
        </pc:spChg>
        <pc:spChg chg="add del mod">
          <ac:chgData name="Rhona Jermyn" userId="39915ededdbbcd21" providerId="LiveId" clId="{19F0FE6D-54D9-407A-826B-0278E5DDE79B}" dt="2020-10-29T14:38:11.631" v="24"/>
          <ac:spMkLst>
            <pc:docMk/>
            <pc:sldMk cId="3081074109" sldId="258"/>
            <ac:spMk id="14" creationId="{00000000-0000-0000-0000-000000000000}"/>
          </ac:spMkLst>
        </pc:spChg>
        <pc:graphicFrameChg chg="add mod">
          <ac:chgData name="Rhona Jermyn" userId="39915ededdbbcd21" providerId="LiveId" clId="{19F0FE6D-54D9-407A-826B-0278E5DDE79B}" dt="2020-10-29T14:37:21.983" v="19"/>
          <ac:graphicFrameMkLst>
            <pc:docMk/>
            <pc:sldMk cId="3081074109" sldId="258"/>
            <ac:graphicFrameMk id="4" creationId="{7FAF958C-19B0-47F1-A8C1-F0A7C48D1D06}"/>
          </ac:graphicFrameMkLst>
        </pc:graphicFrameChg>
        <pc:picChg chg="add del mod ord">
          <ac:chgData name="Rhona Jermyn" userId="39915ededdbbcd21" providerId="LiveId" clId="{19F0FE6D-54D9-407A-826B-0278E5DDE79B}" dt="2020-10-29T14:37:47.090" v="23" actId="22"/>
          <ac:picMkLst>
            <pc:docMk/>
            <pc:sldMk cId="3081074109" sldId="258"/>
            <ac:picMk id="3" creationId="{EACC5D7A-EB0E-4887-80CF-7E21B35462E2}"/>
          </ac:picMkLst>
        </pc:picChg>
        <pc:picChg chg="add mod">
          <ac:chgData name="Rhona Jermyn" userId="39915ededdbbcd21" providerId="LiveId" clId="{19F0FE6D-54D9-407A-826B-0278E5DDE79B}" dt="2020-10-29T14:39:12.252" v="29" actId="14100"/>
          <ac:picMkLst>
            <pc:docMk/>
            <pc:sldMk cId="3081074109" sldId="258"/>
            <ac:picMk id="5" creationId="{ECD3D7A8-5009-422A-A180-DD6DC78A0386}"/>
          </ac:picMkLst>
        </pc:picChg>
        <pc:picChg chg="add mod">
          <ac:chgData name="Rhona Jermyn" userId="39915ededdbbcd21" providerId="LiveId" clId="{19F0FE6D-54D9-407A-826B-0278E5DDE79B}" dt="2020-10-29T14:39:25.532" v="33" actId="1076"/>
          <ac:picMkLst>
            <pc:docMk/>
            <pc:sldMk cId="3081074109" sldId="258"/>
            <ac:picMk id="6" creationId="{DBFA26A6-91EA-4A2B-A765-E926055040FE}"/>
          </ac:picMkLst>
        </pc:picChg>
      </pc:sldChg>
      <pc:sldChg chg="addSp delSp modSp mod">
        <pc:chgData name="Rhona Jermyn" userId="39915ededdbbcd21" providerId="LiveId" clId="{19F0FE6D-54D9-407A-826B-0278E5DDE79B}" dt="2020-10-29T14:44:44.997" v="335" actId="255"/>
        <pc:sldMkLst>
          <pc:docMk/>
          <pc:sldMk cId="92330003" sldId="260"/>
        </pc:sldMkLst>
        <pc:spChg chg="mod">
          <ac:chgData name="Rhona Jermyn" userId="39915ededdbbcd21" providerId="LiveId" clId="{19F0FE6D-54D9-407A-826B-0278E5DDE79B}" dt="2020-10-29T14:43:32.176" v="251" actId="1076"/>
          <ac:spMkLst>
            <pc:docMk/>
            <pc:sldMk cId="92330003" sldId="260"/>
            <ac:spMk id="2" creationId="{00000000-0000-0000-0000-000000000000}"/>
          </ac:spMkLst>
        </pc:spChg>
        <pc:spChg chg="del">
          <ac:chgData name="Rhona Jermyn" userId="39915ededdbbcd21" providerId="LiveId" clId="{19F0FE6D-54D9-407A-826B-0278E5DDE79B}" dt="2020-10-29T14:41:56.316" v="200" actId="478"/>
          <ac:spMkLst>
            <pc:docMk/>
            <pc:sldMk cId="92330003" sldId="260"/>
            <ac:spMk id="3" creationId="{00000000-0000-0000-0000-000000000000}"/>
          </ac:spMkLst>
        </pc:spChg>
        <pc:spChg chg="add del mod">
          <ac:chgData name="Rhona Jermyn" userId="39915ededdbbcd21" providerId="LiveId" clId="{19F0FE6D-54D9-407A-826B-0278E5DDE79B}" dt="2020-10-29T14:42:03.027" v="201" actId="21"/>
          <ac:spMkLst>
            <pc:docMk/>
            <pc:sldMk cId="92330003" sldId="260"/>
            <ac:spMk id="7" creationId="{F7E4424B-12C8-410E-A659-0E2D3E6D9FFC}"/>
          </ac:spMkLst>
        </pc:spChg>
        <pc:spChg chg="add del mod">
          <ac:chgData name="Rhona Jermyn" userId="39915ededdbbcd21" providerId="LiveId" clId="{19F0FE6D-54D9-407A-826B-0278E5DDE79B}" dt="2020-10-29T14:42:10.674" v="203" actId="478"/>
          <ac:spMkLst>
            <pc:docMk/>
            <pc:sldMk cId="92330003" sldId="260"/>
            <ac:spMk id="9" creationId="{A54A79A3-AEA5-4BCB-B7DB-650D05ED5A03}"/>
          </ac:spMkLst>
        </pc:spChg>
        <pc:spChg chg="add mod">
          <ac:chgData name="Rhona Jermyn" userId="39915ededdbbcd21" providerId="LiveId" clId="{19F0FE6D-54D9-407A-826B-0278E5DDE79B}" dt="2020-10-29T14:44:44.997" v="335" actId="255"/>
          <ac:spMkLst>
            <pc:docMk/>
            <pc:sldMk cId="92330003" sldId="260"/>
            <ac:spMk id="15" creationId="{84BE336E-FFB9-4647-BBB8-FCE7E8324ABA}"/>
          </ac:spMkLst>
        </pc:spChg>
        <pc:graphicFrameChg chg="del">
          <ac:chgData name="Rhona Jermyn" userId="39915ededdbbcd21" providerId="LiveId" clId="{19F0FE6D-54D9-407A-826B-0278E5DDE79B}" dt="2020-10-29T14:42:07.714" v="202" actId="21"/>
          <ac:graphicFrameMkLst>
            <pc:docMk/>
            <pc:sldMk cId="92330003" sldId="260"/>
            <ac:graphicFrameMk id="5" creationId="{00000000-0000-0000-0000-000000000000}"/>
          </ac:graphicFrameMkLst>
        </pc:graphicFrameChg>
        <pc:graphicFrameChg chg="add mod">
          <ac:chgData name="Rhona Jermyn" userId="39915ededdbbcd21" providerId="LiveId" clId="{19F0FE6D-54D9-407A-826B-0278E5DDE79B}" dt="2020-10-29T14:41:53.643" v="199"/>
          <ac:graphicFrameMkLst>
            <pc:docMk/>
            <pc:sldMk cId="92330003" sldId="260"/>
            <ac:graphicFrameMk id="6" creationId="{76CD12F7-194D-46F5-B332-7C7101F0FF83}"/>
          </ac:graphicFrameMkLst>
        </pc:graphicFrameChg>
        <pc:picChg chg="add del">
          <ac:chgData name="Rhona Jermyn" userId="39915ededdbbcd21" providerId="LiveId" clId="{19F0FE6D-54D9-407A-826B-0278E5DDE79B}" dt="2020-10-29T14:42:15.510" v="205" actId="22"/>
          <ac:picMkLst>
            <pc:docMk/>
            <pc:sldMk cId="92330003" sldId="260"/>
            <ac:picMk id="11" creationId="{636F8C48-C011-438B-ADAD-28E0FF5F4B80}"/>
          </ac:picMkLst>
        </pc:picChg>
        <pc:picChg chg="add del mod">
          <ac:chgData name="Rhona Jermyn" userId="39915ededdbbcd21" providerId="LiveId" clId="{19F0FE6D-54D9-407A-826B-0278E5DDE79B}" dt="2020-10-29T14:42:30.871" v="209"/>
          <ac:picMkLst>
            <pc:docMk/>
            <pc:sldMk cId="92330003" sldId="260"/>
            <ac:picMk id="12" creationId="{3DC5457D-C47E-41AA-BE52-6515D8F4F4F6}"/>
          </ac:picMkLst>
        </pc:picChg>
        <pc:picChg chg="add mod">
          <ac:chgData name="Rhona Jermyn" userId="39915ededdbbcd21" providerId="LiveId" clId="{19F0FE6D-54D9-407A-826B-0278E5DDE79B}" dt="2020-10-29T14:43:16.572" v="231" actId="1076"/>
          <ac:picMkLst>
            <pc:docMk/>
            <pc:sldMk cId="92330003" sldId="260"/>
            <ac:picMk id="13" creationId="{CA678CA9-6A6C-4C86-A152-0DE6AB4629B9}"/>
          </ac:picMkLst>
        </pc:picChg>
        <pc:picChg chg="add mod">
          <ac:chgData name="Rhona Jermyn" userId="39915ededdbbcd21" providerId="LiveId" clId="{19F0FE6D-54D9-407A-826B-0278E5DDE79B}" dt="2020-10-29T14:42:54.702" v="213" actId="1076"/>
          <ac:picMkLst>
            <pc:docMk/>
            <pc:sldMk cId="92330003" sldId="260"/>
            <ac:picMk id="14" creationId="{4648246A-37C7-46A0-8567-F41560BB6FB5}"/>
          </ac:picMkLst>
        </pc:picChg>
      </pc:sldChg>
      <pc:sldChg chg="addSp delSp modSp mod">
        <pc:chgData name="Rhona Jermyn" userId="39915ededdbbcd21" providerId="LiveId" clId="{19F0FE6D-54D9-407A-826B-0278E5DDE79B}" dt="2020-10-29T15:09:03.073" v="404" actId="207"/>
        <pc:sldMkLst>
          <pc:docMk/>
          <pc:sldMk cId="2024694414" sldId="261"/>
        </pc:sldMkLst>
        <pc:spChg chg="mod">
          <ac:chgData name="Rhona Jermyn" userId="39915ededdbbcd21" providerId="LiveId" clId="{19F0FE6D-54D9-407A-826B-0278E5DDE79B}" dt="2020-10-29T15:00:30.203" v="352" actId="1076"/>
          <ac:spMkLst>
            <pc:docMk/>
            <pc:sldMk cId="2024694414" sldId="261"/>
            <ac:spMk id="2" creationId="{00000000-0000-0000-0000-000000000000}"/>
          </ac:spMkLst>
        </pc:spChg>
        <pc:spChg chg="del mod">
          <ac:chgData name="Rhona Jermyn" userId="39915ededdbbcd21" providerId="LiveId" clId="{19F0FE6D-54D9-407A-826B-0278E5DDE79B}" dt="2020-10-29T14:54:30.937" v="337" actId="478"/>
          <ac:spMkLst>
            <pc:docMk/>
            <pc:sldMk cId="2024694414" sldId="261"/>
            <ac:spMk id="4" creationId="{00000000-0000-0000-0000-000000000000}"/>
          </ac:spMkLst>
        </pc:spChg>
        <pc:spChg chg="add del mod">
          <ac:chgData name="Rhona Jermyn" userId="39915ededdbbcd21" providerId="LiveId" clId="{19F0FE6D-54D9-407A-826B-0278E5DDE79B}" dt="2020-10-29T14:56:34.921" v="346" actId="478"/>
          <ac:spMkLst>
            <pc:docMk/>
            <pc:sldMk cId="2024694414" sldId="261"/>
            <ac:spMk id="8" creationId="{95E73973-2AD0-4E3B-93E6-67F9F6D95187}"/>
          </ac:spMkLst>
        </pc:spChg>
        <pc:spChg chg="add mod">
          <ac:chgData name="Rhona Jermyn" userId="39915ededdbbcd21" providerId="LiveId" clId="{19F0FE6D-54D9-407A-826B-0278E5DDE79B}" dt="2020-10-29T15:08:46.400" v="402" actId="207"/>
          <ac:spMkLst>
            <pc:docMk/>
            <pc:sldMk cId="2024694414" sldId="261"/>
            <ac:spMk id="10" creationId="{8F1E31D4-CBF0-4DEC-8603-D2BEFB3ADC4D}"/>
          </ac:spMkLst>
        </pc:spChg>
        <pc:spChg chg="add mod">
          <ac:chgData name="Rhona Jermyn" userId="39915ededdbbcd21" providerId="LiveId" clId="{19F0FE6D-54D9-407A-826B-0278E5DDE79B}" dt="2020-10-29T15:07:16.296" v="386" actId="1076"/>
          <ac:spMkLst>
            <pc:docMk/>
            <pc:sldMk cId="2024694414" sldId="261"/>
            <ac:spMk id="11" creationId="{A07C7908-E1B9-4CF4-B582-99607A872D00}"/>
          </ac:spMkLst>
        </pc:spChg>
        <pc:spChg chg="add mod">
          <ac:chgData name="Rhona Jermyn" userId="39915ededdbbcd21" providerId="LiveId" clId="{19F0FE6D-54D9-407A-826B-0278E5DDE79B}" dt="2020-10-29T15:09:03.073" v="404" actId="207"/>
          <ac:spMkLst>
            <pc:docMk/>
            <pc:sldMk cId="2024694414" sldId="261"/>
            <ac:spMk id="12" creationId="{C60F2D13-4131-4EA5-A095-0B4602811476}"/>
          </ac:spMkLst>
        </pc:spChg>
        <pc:spChg chg="add mod">
          <ac:chgData name="Rhona Jermyn" userId="39915ededdbbcd21" providerId="LiveId" clId="{19F0FE6D-54D9-407A-826B-0278E5DDE79B}" dt="2020-10-29T15:08:36.824" v="400" actId="207"/>
          <ac:spMkLst>
            <pc:docMk/>
            <pc:sldMk cId="2024694414" sldId="261"/>
            <ac:spMk id="13" creationId="{55EA3646-AA58-449A-935F-77D584A5C288}"/>
          </ac:spMkLst>
        </pc:spChg>
        <pc:spChg chg="add mod">
          <ac:chgData name="Rhona Jermyn" userId="39915ededdbbcd21" providerId="LiveId" clId="{19F0FE6D-54D9-407A-826B-0278E5DDE79B}" dt="2020-10-29T15:08:42.015" v="401" actId="207"/>
          <ac:spMkLst>
            <pc:docMk/>
            <pc:sldMk cId="2024694414" sldId="261"/>
            <ac:spMk id="14" creationId="{4D1615AB-D4F9-45FA-B491-4908EF3940F5}"/>
          </ac:spMkLst>
        </pc:spChg>
        <pc:graphicFrameChg chg="del">
          <ac:chgData name="Rhona Jermyn" userId="39915ededdbbcd21" providerId="LiveId" clId="{19F0FE6D-54D9-407A-826B-0278E5DDE79B}" dt="2020-10-29T14:56:32.671" v="345" actId="478"/>
          <ac:graphicFrameMkLst>
            <pc:docMk/>
            <pc:sldMk cId="2024694414" sldId="261"/>
            <ac:graphicFrameMk id="9" creationId="{00000000-0000-0000-0000-000000000000}"/>
          </ac:graphicFrameMkLst>
        </pc:graphicFrameChg>
        <pc:picChg chg="add del mod">
          <ac:chgData name="Rhona Jermyn" userId="39915ededdbbcd21" providerId="LiveId" clId="{19F0FE6D-54D9-407A-826B-0278E5DDE79B}" dt="2020-10-29T14:54:44" v="340" actId="478"/>
          <ac:picMkLst>
            <pc:docMk/>
            <pc:sldMk cId="2024694414" sldId="261"/>
            <ac:picMk id="3" creationId="{3474148E-6C23-4328-BAD0-8CD8E6982300}"/>
          </ac:picMkLst>
        </pc:picChg>
        <pc:picChg chg="add del">
          <ac:chgData name="Rhona Jermyn" userId="39915ededdbbcd21" providerId="LiveId" clId="{19F0FE6D-54D9-407A-826B-0278E5DDE79B}" dt="2020-10-29T14:55:51.236" v="342" actId="478"/>
          <ac:picMkLst>
            <pc:docMk/>
            <pc:sldMk cId="2024694414" sldId="261"/>
            <ac:picMk id="5" creationId="{6787CB7E-6095-4C40-AB6C-F46D6B748F9C}"/>
          </ac:picMkLst>
        </pc:picChg>
        <pc:picChg chg="add mod">
          <ac:chgData name="Rhona Jermyn" userId="39915ededdbbcd21" providerId="LiveId" clId="{19F0FE6D-54D9-407A-826B-0278E5DDE79B}" dt="2020-10-29T15:00:12.931" v="347" actId="1076"/>
          <ac:picMkLst>
            <pc:docMk/>
            <pc:sldMk cId="2024694414" sldId="261"/>
            <ac:picMk id="6" creationId="{65430EF4-8F3D-408C-A3ED-FCE32F924313}"/>
          </ac:picMkLst>
        </pc:picChg>
      </pc:sldChg>
      <pc:sldChg chg="addSp delSp modSp del mod">
        <pc:chgData name="Rhona Jermyn" userId="39915ededdbbcd21" providerId="LiveId" clId="{19F0FE6D-54D9-407A-826B-0278E5DDE79B}" dt="2020-10-29T15:12:20.774" v="406" actId="47"/>
        <pc:sldMkLst>
          <pc:docMk/>
          <pc:sldMk cId="219715311" sldId="262"/>
        </pc:sldMkLst>
        <pc:spChg chg="add mod">
          <ac:chgData name="Rhona Jermyn" userId="39915ededdbbcd21" providerId="LiveId" clId="{19F0FE6D-54D9-407A-826B-0278E5DDE79B}" dt="2020-10-29T15:12:13.696" v="405" actId="478"/>
          <ac:spMkLst>
            <pc:docMk/>
            <pc:sldMk cId="219715311" sldId="262"/>
            <ac:spMk id="5" creationId="{C5AB3F11-D130-4658-B8AC-736AEC2FA10C}"/>
          </ac:spMkLst>
        </pc:spChg>
        <pc:picChg chg="del">
          <ac:chgData name="Rhona Jermyn" userId="39915ededdbbcd21" providerId="LiveId" clId="{19F0FE6D-54D9-407A-826B-0278E5DDE79B}" dt="2020-10-29T15:12:13.696" v="405" actId="478"/>
          <ac:picMkLst>
            <pc:docMk/>
            <pc:sldMk cId="219715311" sldId="262"/>
            <ac:picMk id="9" creationId="{00000000-0000-0000-0000-000000000000}"/>
          </ac:picMkLst>
        </pc:picChg>
      </pc:sldChg>
      <pc:sldChg chg="addSp delSp modSp mod">
        <pc:chgData name="Rhona Jermyn" userId="39915ededdbbcd21" providerId="LiveId" clId="{19F0FE6D-54D9-407A-826B-0278E5DDE79B}" dt="2020-10-29T15:16:46.013" v="477" actId="207"/>
        <pc:sldMkLst>
          <pc:docMk/>
          <pc:sldMk cId="1805748268" sldId="263"/>
        </pc:sldMkLst>
        <pc:spChg chg="del">
          <ac:chgData name="Rhona Jermyn" userId="39915ededdbbcd21" providerId="LiveId" clId="{19F0FE6D-54D9-407A-826B-0278E5DDE79B}" dt="2020-10-29T15:12:29.641" v="407" actId="478"/>
          <ac:spMkLst>
            <pc:docMk/>
            <pc:sldMk cId="1805748268" sldId="263"/>
            <ac:spMk id="2" creationId="{00000000-0000-0000-0000-000000000000}"/>
          </ac:spMkLst>
        </pc:spChg>
        <pc:spChg chg="del">
          <ac:chgData name="Rhona Jermyn" userId="39915ededdbbcd21" providerId="LiveId" clId="{19F0FE6D-54D9-407A-826B-0278E5DDE79B}" dt="2020-10-29T15:12:38.842" v="410" actId="478"/>
          <ac:spMkLst>
            <pc:docMk/>
            <pc:sldMk cId="1805748268" sldId="263"/>
            <ac:spMk id="3" creationId="{00000000-0000-0000-0000-000000000000}"/>
          </ac:spMkLst>
        </pc:spChg>
        <pc:spChg chg="add mod">
          <ac:chgData name="Rhona Jermyn" userId="39915ededdbbcd21" providerId="LiveId" clId="{19F0FE6D-54D9-407A-826B-0278E5DDE79B}" dt="2020-10-29T15:12:36.647" v="409" actId="1076"/>
          <ac:spMkLst>
            <pc:docMk/>
            <pc:sldMk cId="1805748268" sldId="263"/>
            <ac:spMk id="5" creationId="{6AF0609D-A4A4-4F2F-9E40-71985EC6D120}"/>
          </ac:spMkLst>
        </pc:spChg>
        <pc:spChg chg="add del mod">
          <ac:chgData name="Rhona Jermyn" userId="39915ededdbbcd21" providerId="LiveId" clId="{19F0FE6D-54D9-407A-826B-0278E5DDE79B}" dt="2020-10-29T15:16:46.013" v="477" actId="207"/>
          <ac:spMkLst>
            <pc:docMk/>
            <pc:sldMk cId="1805748268" sldId="263"/>
            <ac:spMk id="6" creationId="{B3728DDF-F749-40A9-87E4-B24D53036DB5}"/>
          </ac:spMkLst>
        </pc:spChg>
        <pc:spChg chg="add mod">
          <ac:chgData name="Rhona Jermyn" userId="39915ededdbbcd21" providerId="LiveId" clId="{19F0FE6D-54D9-407A-826B-0278E5DDE79B}" dt="2020-10-29T15:16:40.084" v="476" actId="207"/>
          <ac:spMkLst>
            <pc:docMk/>
            <pc:sldMk cId="1805748268" sldId="263"/>
            <ac:spMk id="8" creationId="{6EF70653-4D99-4BCA-91F7-23A3A3A8C6B4}"/>
          </ac:spMkLst>
        </pc:spChg>
        <pc:spChg chg="add mod">
          <ac:chgData name="Rhona Jermyn" userId="39915ededdbbcd21" providerId="LiveId" clId="{19F0FE6D-54D9-407A-826B-0278E5DDE79B}" dt="2020-10-29T15:15:52.021" v="470" actId="207"/>
          <ac:spMkLst>
            <pc:docMk/>
            <pc:sldMk cId="1805748268" sldId="263"/>
            <ac:spMk id="10" creationId="{4895D379-1DF4-419D-B8D9-E0558AA5A703}"/>
          </ac:spMkLst>
        </pc:spChg>
        <pc:spChg chg="add mod">
          <ac:chgData name="Rhona Jermyn" userId="39915ededdbbcd21" providerId="LiveId" clId="{19F0FE6D-54D9-407A-826B-0278E5DDE79B}" dt="2020-10-29T15:16:32.326" v="475" actId="207"/>
          <ac:spMkLst>
            <pc:docMk/>
            <pc:sldMk cId="1805748268" sldId="263"/>
            <ac:spMk id="12" creationId="{133B0CAE-4B2D-4897-A392-757C72B9D857}"/>
          </ac:spMkLst>
        </pc:spChg>
        <pc:spChg chg="add mod">
          <ac:chgData name="Rhona Jermyn" userId="39915ededdbbcd21" providerId="LiveId" clId="{19F0FE6D-54D9-407A-826B-0278E5DDE79B}" dt="2020-10-29T15:16:25.977" v="474" actId="207"/>
          <ac:spMkLst>
            <pc:docMk/>
            <pc:sldMk cId="1805748268" sldId="263"/>
            <ac:spMk id="14" creationId="{722EAA25-FA4A-421D-8781-30514EE2DC79}"/>
          </ac:spMkLst>
        </pc:spChg>
        <pc:spChg chg="add mod">
          <ac:chgData name="Rhona Jermyn" userId="39915ededdbbcd21" providerId="LiveId" clId="{19F0FE6D-54D9-407A-826B-0278E5DDE79B}" dt="2020-10-29T15:16:09.450" v="473" actId="20577"/>
          <ac:spMkLst>
            <pc:docMk/>
            <pc:sldMk cId="1805748268" sldId="263"/>
            <ac:spMk id="16" creationId="{F54D3E2B-A2EA-4FA8-89D5-C48E3A98D30E}"/>
          </ac:spMkLst>
        </pc:spChg>
        <pc:spChg chg="add del">
          <ac:chgData name="Rhona Jermyn" userId="39915ededdbbcd21" providerId="LiveId" clId="{19F0FE6D-54D9-407A-826B-0278E5DDE79B}" dt="2020-10-29T15:14:03.306" v="446" actId="22"/>
          <ac:spMkLst>
            <pc:docMk/>
            <pc:sldMk cId="1805748268" sldId="263"/>
            <ac:spMk id="18" creationId="{4F161BFA-56D6-40B2-92C9-E0DF2F33C893}"/>
          </ac:spMkLst>
        </pc:spChg>
      </pc:sldChg>
      <pc:sldChg chg="addSp delSp modSp mod">
        <pc:chgData name="Rhona Jermyn" userId="39915ededdbbcd21" providerId="LiveId" clId="{19F0FE6D-54D9-407A-826B-0278E5DDE79B}" dt="2020-10-31T12:09:32.432" v="754" actId="478"/>
        <pc:sldMkLst>
          <pc:docMk/>
          <pc:sldMk cId="4017403958" sldId="264"/>
        </pc:sldMkLst>
        <pc:spChg chg="mod">
          <ac:chgData name="Rhona Jermyn" userId="39915ededdbbcd21" providerId="LiveId" clId="{19F0FE6D-54D9-407A-826B-0278E5DDE79B}" dt="2020-10-31T11:46:52.508" v="561" actId="20577"/>
          <ac:spMkLst>
            <pc:docMk/>
            <pc:sldMk cId="4017403958" sldId="264"/>
            <ac:spMk id="2" creationId="{00000000-0000-0000-0000-000000000000}"/>
          </ac:spMkLst>
        </pc:spChg>
        <pc:spChg chg="del">
          <ac:chgData name="Rhona Jermyn" userId="39915ededdbbcd21" providerId="LiveId" clId="{19F0FE6D-54D9-407A-826B-0278E5DDE79B}" dt="2020-10-31T11:46:09.322" v="535" actId="478"/>
          <ac:spMkLst>
            <pc:docMk/>
            <pc:sldMk cId="4017403958" sldId="264"/>
            <ac:spMk id="3" creationId="{00000000-0000-0000-0000-000000000000}"/>
          </ac:spMkLst>
        </pc:spChg>
        <pc:spChg chg="del">
          <ac:chgData name="Rhona Jermyn" userId="39915ededdbbcd21" providerId="LiveId" clId="{19F0FE6D-54D9-407A-826B-0278E5DDE79B}" dt="2020-10-31T11:46:06.118" v="534" actId="478"/>
          <ac:spMkLst>
            <pc:docMk/>
            <pc:sldMk cId="4017403958" sldId="264"/>
            <ac:spMk id="4" creationId="{00000000-0000-0000-0000-000000000000}"/>
          </ac:spMkLst>
        </pc:spChg>
        <pc:spChg chg="del">
          <ac:chgData name="Rhona Jermyn" userId="39915ededdbbcd21" providerId="LiveId" clId="{19F0FE6D-54D9-407A-826B-0278E5DDE79B}" dt="2020-10-31T11:46:03.038" v="533" actId="478"/>
          <ac:spMkLst>
            <pc:docMk/>
            <pc:sldMk cId="4017403958" sldId="264"/>
            <ac:spMk id="5" creationId="{00000000-0000-0000-0000-000000000000}"/>
          </ac:spMkLst>
        </pc:spChg>
        <pc:spChg chg="del">
          <ac:chgData name="Rhona Jermyn" userId="39915ededdbbcd21" providerId="LiveId" clId="{19F0FE6D-54D9-407A-826B-0278E5DDE79B}" dt="2020-10-31T11:46:02.022" v="532" actId="478"/>
          <ac:spMkLst>
            <pc:docMk/>
            <pc:sldMk cId="4017403958" sldId="264"/>
            <ac:spMk id="6" creationId="{00000000-0000-0000-0000-000000000000}"/>
          </ac:spMkLst>
        </pc:spChg>
        <pc:graphicFrameChg chg="add del mod">
          <ac:chgData name="Rhona Jermyn" userId="39915ededdbbcd21" providerId="LiveId" clId="{19F0FE6D-54D9-407A-826B-0278E5DDE79B}" dt="2020-10-31T12:09:32.416" v="753"/>
          <ac:graphicFrameMkLst>
            <pc:docMk/>
            <pc:sldMk cId="4017403958" sldId="264"/>
            <ac:graphicFrameMk id="6" creationId="{7E522BEA-0000-4CC2-966C-C01FF11D8B24}"/>
          </ac:graphicFrameMkLst>
        </pc:graphicFrameChg>
        <pc:picChg chg="add del">
          <ac:chgData name="Rhona Jermyn" userId="39915ededdbbcd21" providerId="LiveId" clId="{19F0FE6D-54D9-407A-826B-0278E5DDE79B}" dt="2020-10-31T12:09:31.420" v="751" actId="22"/>
          <ac:picMkLst>
            <pc:docMk/>
            <pc:sldMk cId="4017403958" sldId="264"/>
            <ac:picMk id="4" creationId="{B536A0B0-C197-45EC-8703-42723BBD9E32}"/>
          </ac:picMkLst>
        </pc:picChg>
        <pc:picChg chg="add del mod">
          <ac:chgData name="Rhona Jermyn" userId="39915ededdbbcd21" providerId="LiveId" clId="{19F0FE6D-54D9-407A-826B-0278E5DDE79B}" dt="2020-10-31T12:09:32.432" v="754" actId="478"/>
          <ac:picMkLst>
            <pc:docMk/>
            <pc:sldMk cId="4017403958" sldId="264"/>
            <ac:picMk id="7" creationId="{E654ED72-7214-450B-B07B-0528F234AB89}"/>
          </ac:picMkLst>
        </pc:picChg>
        <pc:picChg chg="add mod">
          <ac:chgData name="Rhona Jermyn" userId="39915ededdbbcd21" providerId="LiveId" clId="{19F0FE6D-54D9-407A-826B-0278E5DDE79B}" dt="2020-10-31T11:46:34.736" v="540" actId="14100"/>
          <ac:picMkLst>
            <pc:docMk/>
            <pc:sldMk cId="4017403958" sldId="264"/>
            <ac:picMk id="8" creationId="{166FFF1F-9E51-463F-B36C-A206C4BCBE44}"/>
          </ac:picMkLst>
        </pc:picChg>
        <pc:picChg chg="add del">
          <ac:chgData name="Rhona Jermyn" userId="39915ededdbbcd21" providerId="LiveId" clId="{19F0FE6D-54D9-407A-826B-0278E5DDE79B}" dt="2020-10-31T12:09:11.808" v="749" actId="22"/>
          <ac:picMkLst>
            <pc:docMk/>
            <pc:sldMk cId="4017403958" sldId="264"/>
            <ac:picMk id="9" creationId="{3E2F5F57-7BEC-4AA6-9AA7-323966F55938}"/>
          </ac:picMkLst>
        </pc:picChg>
        <pc:picChg chg="add mod">
          <ac:chgData name="Rhona Jermyn" userId="39915ededdbbcd21" providerId="LiveId" clId="{19F0FE6D-54D9-407A-826B-0278E5DDE79B}" dt="2020-10-31T11:47:51.766" v="563" actId="1076"/>
          <ac:picMkLst>
            <pc:docMk/>
            <pc:sldMk cId="4017403958" sldId="264"/>
            <ac:picMk id="10" creationId="{32548D0A-DB88-4F52-8BF6-F5633CCE8AE3}"/>
          </ac:picMkLst>
        </pc:picChg>
      </pc:sldChg>
      <pc:sldChg chg="addSp delSp modSp mod">
        <pc:chgData name="Rhona Jermyn" userId="39915ededdbbcd21" providerId="LiveId" clId="{19F0FE6D-54D9-407A-826B-0278E5DDE79B}" dt="2020-10-31T10:49:00.852" v="531" actId="1076"/>
        <pc:sldMkLst>
          <pc:docMk/>
          <pc:sldMk cId="3427522533" sldId="265"/>
        </pc:sldMkLst>
        <pc:spChg chg="mod">
          <ac:chgData name="Rhona Jermyn" userId="39915ededdbbcd21" providerId="LiveId" clId="{19F0FE6D-54D9-407A-826B-0278E5DDE79B}" dt="2020-10-31T10:38:21.170" v="484"/>
          <ac:spMkLst>
            <pc:docMk/>
            <pc:sldMk cId="3427522533" sldId="265"/>
            <ac:spMk id="2" creationId="{00000000-0000-0000-0000-000000000000}"/>
          </ac:spMkLst>
        </pc:spChg>
        <pc:spChg chg="add del mod">
          <ac:chgData name="Rhona Jermyn" userId="39915ededdbbcd21" providerId="LiveId" clId="{19F0FE6D-54D9-407A-826B-0278E5DDE79B}" dt="2020-10-31T10:47:18.386" v="524" actId="21"/>
          <ac:spMkLst>
            <pc:docMk/>
            <pc:sldMk cId="3427522533" sldId="265"/>
            <ac:spMk id="18" creationId="{8D1DD219-8BD6-4208-9112-7FF7E03BF247}"/>
          </ac:spMkLst>
        </pc:spChg>
        <pc:graphicFrameChg chg="add mod modGraphic">
          <ac:chgData name="Rhona Jermyn" userId="39915ededdbbcd21" providerId="LiveId" clId="{19F0FE6D-54D9-407A-826B-0278E5DDE79B}" dt="2020-10-31T10:48:53.801" v="529" actId="1076"/>
          <ac:graphicFrameMkLst>
            <pc:docMk/>
            <pc:sldMk cId="3427522533" sldId="265"/>
            <ac:graphicFrameMk id="3" creationId="{DE429492-8437-4ABE-BB50-2C5A94DFF5E8}"/>
          </ac:graphicFrameMkLst>
        </pc:graphicFrameChg>
        <pc:graphicFrameChg chg="add del mod">
          <ac:chgData name="Rhona Jermyn" userId="39915ededdbbcd21" providerId="LiveId" clId="{19F0FE6D-54D9-407A-826B-0278E5DDE79B}" dt="2020-10-31T10:44:42.660" v="517" actId="12084"/>
          <ac:graphicFrameMkLst>
            <pc:docMk/>
            <pc:sldMk cId="3427522533" sldId="265"/>
            <ac:graphicFrameMk id="15" creationId="{5B2585B8-D8BA-49DF-ADAE-B48E345F3DD5}"/>
          </ac:graphicFrameMkLst>
        </pc:graphicFrameChg>
        <pc:picChg chg="add mod">
          <ac:chgData name="Rhona Jermyn" userId="39915ededdbbcd21" providerId="LiveId" clId="{19F0FE6D-54D9-407A-826B-0278E5DDE79B}" dt="2020-10-31T10:39:24.413" v="489" actId="1076"/>
          <ac:picMkLst>
            <pc:docMk/>
            <pc:sldMk cId="3427522533" sldId="265"/>
            <ac:picMk id="5" creationId="{E0DC7A8F-853A-4F0E-84DD-CF5A00625530}"/>
          </ac:picMkLst>
        </pc:picChg>
        <pc:picChg chg="add mod">
          <ac:chgData name="Rhona Jermyn" userId="39915ededdbbcd21" providerId="LiveId" clId="{19F0FE6D-54D9-407A-826B-0278E5DDE79B}" dt="2020-10-31T10:39:46.152" v="492" actId="1076"/>
          <ac:picMkLst>
            <pc:docMk/>
            <pc:sldMk cId="3427522533" sldId="265"/>
            <ac:picMk id="7" creationId="{C372A8A9-CE89-48E5-9BA3-677241187BE7}"/>
          </ac:picMkLst>
        </pc:picChg>
        <pc:picChg chg="add mod">
          <ac:chgData name="Rhona Jermyn" userId="39915ededdbbcd21" providerId="LiveId" clId="{19F0FE6D-54D9-407A-826B-0278E5DDE79B}" dt="2020-10-31T10:40:14.451" v="495" actId="1076"/>
          <ac:picMkLst>
            <pc:docMk/>
            <pc:sldMk cId="3427522533" sldId="265"/>
            <ac:picMk id="9" creationId="{9DAFC703-1A91-49ED-A2F4-4822FC9A3F44}"/>
          </ac:picMkLst>
        </pc:picChg>
        <pc:picChg chg="add mod">
          <ac:chgData name="Rhona Jermyn" userId="39915ededdbbcd21" providerId="LiveId" clId="{19F0FE6D-54D9-407A-826B-0278E5DDE79B}" dt="2020-10-31T10:41:40.232" v="498" actId="14100"/>
          <ac:picMkLst>
            <pc:docMk/>
            <pc:sldMk cId="3427522533" sldId="265"/>
            <ac:picMk id="10" creationId="{779D9CAF-7E34-4143-88D6-F84A80F1015A}"/>
          </ac:picMkLst>
        </pc:picChg>
        <pc:picChg chg="add del mod">
          <ac:chgData name="Rhona Jermyn" userId="39915ededdbbcd21" providerId="LiveId" clId="{19F0FE6D-54D9-407A-826B-0278E5DDE79B}" dt="2020-10-31T10:44:42.660" v="517" actId="12084"/>
          <ac:picMkLst>
            <pc:docMk/>
            <pc:sldMk cId="3427522533" sldId="265"/>
            <ac:picMk id="12" creationId="{1F336A10-C7CA-4C8B-BCD7-9915116C7D70}"/>
          </ac:picMkLst>
        </pc:picChg>
        <pc:picChg chg="add mod">
          <ac:chgData name="Rhona Jermyn" userId="39915ededdbbcd21" providerId="LiveId" clId="{19F0FE6D-54D9-407A-826B-0278E5DDE79B}" dt="2020-10-31T10:42:34.897" v="507" actId="1076"/>
          <ac:picMkLst>
            <pc:docMk/>
            <pc:sldMk cId="3427522533" sldId="265"/>
            <ac:picMk id="14" creationId="{245B8738-9D4A-4F9A-8B7A-2597FBA87B21}"/>
          </ac:picMkLst>
        </pc:picChg>
        <pc:picChg chg="add del mod">
          <ac:chgData name="Rhona Jermyn" userId="39915ededdbbcd21" providerId="LiveId" clId="{19F0FE6D-54D9-407A-826B-0278E5DDE79B}" dt="2020-10-31T10:47:18.386" v="524" actId="21"/>
          <ac:picMkLst>
            <pc:docMk/>
            <pc:sldMk cId="3427522533" sldId="265"/>
            <ac:picMk id="17" creationId="{BB9EC6DF-1FF8-4558-B763-5BD91FBDC545}"/>
          </ac:picMkLst>
        </pc:picChg>
        <pc:picChg chg="add mod">
          <ac:chgData name="Rhona Jermyn" userId="39915ededdbbcd21" providerId="LiveId" clId="{19F0FE6D-54D9-407A-826B-0278E5DDE79B}" dt="2020-10-31T10:49:00.852" v="531" actId="1076"/>
          <ac:picMkLst>
            <pc:docMk/>
            <pc:sldMk cId="3427522533" sldId="265"/>
            <ac:picMk id="20" creationId="{787BE8B0-FF1F-4862-9D97-AC7248150496}"/>
          </ac:picMkLst>
        </pc:picChg>
      </pc:sldChg>
      <pc:sldChg chg="addSp modSp mod">
        <pc:chgData name="Rhona Jermyn" userId="39915ededdbbcd21" providerId="LiveId" clId="{19F0FE6D-54D9-407A-826B-0278E5DDE79B}" dt="2020-10-31T12:09:36.584" v="756" actId="20577"/>
        <pc:sldMkLst>
          <pc:docMk/>
          <pc:sldMk cId="612749129" sldId="266"/>
        </pc:sldMkLst>
        <pc:spChg chg="add mod">
          <ac:chgData name="Rhona Jermyn" userId="39915ededdbbcd21" providerId="LiveId" clId="{19F0FE6D-54D9-407A-826B-0278E5DDE79B}" dt="2020-10-31T12:07:21.355" v="657" actId="20577"/>
          <ac:spMkLst>
            <pc:docMk/>
            <pc:sldMk cId="612749129" sldId="266"/>
            <ac:spMk id="6" creationId="{9A356A8A-8E83-420C-815D-6F37B65E2923}"/>
          </ac:spMkLst>
        </pc:spChg>
        <pc:spChg chg="add mod">
          <ac:chgData name="Rhona Jermyn" userId="39915ededdbbcd21" providerId="LiveId" clId="{19F0FE6D-54D9-407A-826B-0278E5DDE79B}" dt="2020-10-31T12:09:36.584" v="756" actId="20577"/>
          <ac:spMkLst>
            <pc:docMk/>
            <pc:sldMk cId="612749129" sldId="266"/>
            <ac:spMk id="8" creationId="{75A397CA-3E06-4A59-8CCD-FD5FE143194D}"/>
          </ac:spMkLst>
        </pc:spChg>
        <pc:graphicFrameChg chg="add mod">
          <ac:chgData name="Rhona Jermyn" userId="39915ededdbbcd21" providerId="LiveId" clId="{19F0FE6D-54D9-407A-826B-0278E5DDE79B}" dt="2020-10-31T12:04:45.567" v="570"/>
          <ac:graphicFrameMkLst>
            <pc:docMk/>
            <pc:sldMk cId="612749129" sldId="266"/>
            <ac:graphicFrameMk id="4" creationId="{87F6A4E5-74C9-4C7C-A1AC-E981A3B07042}"/>
          </ac:graphicFrameMkLst>
        </pc:graphicFrameChg>
        <pc:picChg chg="add mod">
          <ac:chgData name="Rhona Jermyn" userId="39915ededdbbcd21" providerId="LiveId" clId="{19F0FE6D-54D9-407A-826B-0278E5DDE79B}" dt="2020-10-31T12:05:03.247" v="574" actId="1076"/>
          <ac:picMkLst>
            <pc:docMk/>
            <pc:sldMk cId="612749129" sldId="266"/>
            <ac:picMk id="2" creationId="{6630EEA7-B004-46B8-BAB6-28F6FC11D4E4}"/>
          </ac:picMkLst>
        </pc:picChg>
        <pc:picChg chg="add mod">
          <ac:chgData name="Rhona Jermyn" userId="39915ededdbbcd21" providerId="LiveId" clId="{19F0FE6D-54D9-407A-826B-0278E5DDE79B}" dt="2020-10-31T12:05:10.711" v="577" actId="1076"/>
          <ac:picMkLst>
            <pc:docMk/>
            <pc:sldMk cId="612749129" sldId="266"/>
            <ac:picMk id="3" creationId="{6D7AE4ED-A093-4505-BF5E-A7D17C01508F}"/>
          </ac:picMkLst>
        </pc:picChg>
        <pc:picChg chg="add mod">
          <ac:chgData name="Rhona Jermyn" userId="39915ededdbbcd21" providerId="LiveId" clId="{19F0FE6D-54D9-407A-826B-0278E5DDE79B}" dt="2020-10-31T12:05:13.478" v="578" actId="1076"/>
          <ac:picMkLst>
            <pc:docMk/>
            <pc:sldMk cId="612749129" sldId="266"/>
            <ac:picMk id="5" creationId="{8BCCA108-CD1C-44B3-8628-BA3462C5FDBC}"/>
          </ac:picMkLst>
        </pc:picChg>
      </pc:sldChg>
      <pc:sldChg chg="del">
        <pc:chgData name="Rhona Jermyn" userId="39915ededdbbcd21" providerId="LiveId" clId="{19F0FE6D-54D9-407A-826B-0278E5DDE79B}" dt="2020-10-29T15:12:20.774" v="406" actId="47"/>
        <pc:sldMkLst>
          <pc:docMk/>
          <pc:sldMk cId="2161633769" sldId="267"/>
        </pc:sldMkLst>
      </pc:sldChg>
      <pc:sldChg chg="del">
        <pc:chgData name="Rhona Jermyn" userId="39915ededdbbcd21" providerId="LiveId" clId="{19F0FE6D-54D9-407A-826B-0278E5DDE79B}" dt="2020-10-29T15:12:20.774" v="406" actId="47"/>
        <pc:sldMkLst>
          <pc:docMk/>
          <pc:sldMk cId="3242303163" sldId="268"/>
        </pc:sldMkLst>
      </pc:sldChg>
      <pc:sldChg chg="del">
        <pc:chgData name="Rhona Jermyn" userId="39915ededdbbcd21" providerId="LiveId" clId="{19F0FE6D-54D9-407A-826B-0278E5DDE79B}" dt="2020-10-29T15:12:20.774" v="406" actId="47"/>
        <pc:sldMkLst>
          <pc:docMk/>
          <pc:sldMk cId="3460419028" sldId="269"/>
        </pc:sldMkLst>
      </pc:sldChg>
      <pc:sldChg chg="addSp delSp modSp mod modClrScheme chgLayout">
        <pc:chgData name="Rhona Jermyn" userId="39915ededdbbcd21" providerId="LiveId" clId="{19F0FE6D-54D9-407A-826B-0278E5DDE79B}" dt="2020-10-31T12:16:28.926" v="810" actId="14100"/>
        <pc:sldMkLst>
          <pc:docMk/>
          <pc:sldMk cId="4005728823" sldId="270"/>
        </pc:sldMkLst>
        <pc:spChg chg="mod">
          <ac:chgData name="Rhona Jermyn" userId="39915ededdbbcd21" providerId="LiveId" clId="{19F0FE6D-54D9-407A-826B-0278E5DDE79B}" dt="2020-10-31T12:13:30.659" v="804" actId="26606"/>
          <ac:spMkLst>
            <pc:docMk/>
            <pc:sldMk cId="4005728823" sldId="270"/>
            <ac:spMk id="2" creationId="{00000000-0000-0000-0000-000000000000}"/>
          </ac:spMkLst>
        </pc:spChg>
        <pc:spChg chg="del">
          <ac:chgData name="Rhona Jermyn" userId="39915ededdbbcd21" providerId="LiveId" clId="{19F0FE6D-54D9-407A-826B-0278E5DDE79B}" dt="2020-10-31T12:10:38.208" v="775" actId="478"/>
          <ac:spMkLst>
            <pc:docMk/>
            <pc:sldMk cId="4005728823" sldId="270"/>
            <ac:spMk id="3" creationId="{00000000-0000-0000-0000-000000000000}"/>
          </ac:spMkLst>
        </pc:spChg>
        <pc:spChg chg="del">
          <ac:chgData name="Rhona Jermyn" userId="39915ededdbbcd21" providerId="LiveId" clId="{19F0FE6D-54D9-407A-826B-0278E5DDE79B}" dt="2020-10-31T12:10:41.070" v="776" actId="478"/>
          <ac:spMkLst>
            <pc:docMk/>
            <pc:sldMk cId="4005728823" sldId="270"/>
            <ac:spMk id="4" creationId="{00000000-0000-0000-0000-000000000000}"/>
          </ac:spMkLst>
        </pc:spChg>
        <pc:spChg chg="add del mod">
          <ac:chgData name="Rhona Jermyn" userId="39915ededdbbcd21" providerId="LiveId" clId="{19F0FE6D-54D9-407A-826B-0278E5DDE79B}" dt="2020-10-31T12:13:33.770" v="805" actId="478"/>
          <ac:spMkLst>
            <pc:docMk/>
            <pc:sldMk cId="4005728823" sldId="270"/>
            <ac:spMk id="15" creationId="{29E66450-7F7D-48ED-A26E-1AF54AFFBBF5}"/>
          </ac:spMkLst>
        </pc:spChg>
        <pc:spChg chg="add del mod">
          <ac:chgData name="Rhona Jermyn" userId="39915ededdbbcd21" providerId="LiveId" clId="{19F0FE6D-54D9-407A-826B-0278E5DDE79B}" dt="2020-10-31T12:13:36.077" v="806" actId="478"/>
          <ac:spMkLst>
            <pc:docMk/>
            <pc:sldMk cId="4005728823" sldId="270"/>
            <ac:spMk id="17" creationId="{E7193212-B5FB-487D-B831-286B4E92D042}"/>
          </ac:spMkLst>
        </pc:spChg>
        <pc:graphicFrameChg chg="add mod">
          <ac:chgData name="Rhona Jermyn" userId="39915ededdbbcd21" providerId="LiveId" clId="{19F0FE6D-54D9-407A-826B-0278E5DDE79B}" dt="2020-10-31T12:11:19.625" v="789"/>
          <ac:graphicFrameMkLst>
            <pc:docMk/>
            <pc:sldMk cId="4005728823" sldId="270"/>
            <ac:graphicFrameMk id="5" creationId="{88B72CDC-7A81-4FA6-907F-4A8D25537D06}"/>
          </ac:graphicFrameMkLst>
        </pc:graphicFrameChg>
        <pc:picChg chg="add mod">
          <ac:chgData name="Rhona Jermyn" userId="39915ededdbbcd21" providerId="LiveId" clId="{19F0FE6D-54D9-407A-826B-0278E5DDE79B}" dt="2020-10-31T12:13:30.659" v="804" actId="26606"/>
          <ac:picMkLst>
            <pc:docMk/>
            <pc:sldMk cId="4005728823" sldId="270"/>
            <ac:picMk id="6" creationId="{801DB58E-C43D-4DE0-986B-E50671526A91}"/>
          </ac:picMkLst>
        </pc:picChg>
        <pc:picChg chg="add del mod">
          <ac:chgData name="Rhona Jermyn" userId="39915ededdbbcd21" providerId="LiveId" clId="{19F0FE6D-54D9-407A-826B-0278E5DDE79B}" dt="2020-10-31T12:12:54.670" v="798" actId="931"/>
          <ac:picMkLst>
            <pc:docMk/>
            <pc:sldMk cId="4005728823" sldId="270"/>
            <ac:picMk id="8" creationId="{E9B90102-88AA-4ABE-B15C-82023D005412}"/>
          </ac:picMkLst>
        </pc:picChg>
        <pc:picChg chg="add mod">
          <ac:chgData name="Rhona Jermyn" userId="39915ededdbbcd21" providerId="LiveId" clId="{19F0FE6D-54D9-407A-826B-0278E5DDE79B}" dt="2020-10-31T12:13:39.641" v="807" actId="14100"/>
          <ac:picMkLst>
            <pc:docMk/>
            <pc:sldMk cId="4005728823" sldId="270"/>
            <ac:picMk id="10" creationId="{30A56576-4829-424E-ADFE-C9C2B6F6CEA2}"/>
          </ac:picMkLst>
        </pc:picChg>
        <pc:picChg chg="add mod">
          <ac:chgData name="Rhona Jermyn" userId="39915ededdbbcd21" providerId="LiveId" clId="{19F0FE6D-54D9-407A-826B-0278E5DDE79B}" dt="2020-10-31T12:16:28.926" v="810" actId="14100"/>
          <ac:picMkLst>
            <pc:docMk/>
            <pc:sldMk cId="4005728823" sldId="270"/>
            <ac:picMk id="12" creationId="{4DAA48ED-7A90-4BFB-BAC9-D1DF9210E1AC}"/>
          </ac:picMkLst>
        </pc:picChg>
      </pc:sldChg>
      <pc:sldChg chg="addSp delSp modSp new mod ord modClrScheme chgLayout">
        <pc:chgData name="Rhona Jermyn" userId="39915ededdbbcd21" providerId="LiveId" clId="{19F0FE6D-54D9-407A-826B-0278E5DDE79B}" dt="2020-10-31T12:21:14.767" v="909" actId="1076"/>
        <pc:sldMkLst>
          <pc:docMk/>
          <pc:sldMk cId="20539079" sldId="271"/>
        </pc:sldMkLst>
        <pc:spChg chg="add del mod">
          <ac:chgData name="Rhona Jermyn" userId="39915ededdbbcd21" providerId="LiveId" clId="{19F0FE6D-54D9-407A-826B-0278E5DDE79B}" dt="2020-10-31T12:18:57.008" v="835"/>
          <ac:spMkLst>
            <pc:docMk/>
            <pc:sldMk cId="20539079" sldId="271"/>
            <ac:spMk id="4" creationId="{26891E94-FD6E-46A5-83F0-B3A02F5D095F}"/>
          </ac:spMkLst>
        </pc:spChg>
        <pc:spChg chg="add del mod">
          <ac:chgData name="Rhona Jermyn" userId="39915ededdbbcd21" providerId="LiveId" clId="{19F0FE6D-54D9-407A-826B-0278E5DDE79B}" dt="2020-10-31T12:18:53.037" v="831" actId="26606"/>
          <ac:spMkLst>
            <pc:docMk/>
            <pc:sldMk cId="20539079" sldId="271"/>
            <ac:spMk id="9" creationId="{F13C6087-F1F4-4243-BC8E-303EF3D7FA36}"/>
          </ac:spMkLst>
        </pc:spChg>
        <pc:spChg chg="add del mod">
          <ac:chgData name="Rhona Jermyn" userId="39915ededdbbcd21" providerId="LiveId" clId="{19F0FE6D-54D9-407A-826B-0278E5DDE79B}" dt="2020-10-31T12:18:56.993" v="833" actId="478"/>
          <ac:spMkLst>
            <pc:docMk/>
            <pc:sldMk cId="20539079" sldId="271"/>
            <ac:spMk id="11" creationId="{268B028C-7B26-4500-98F0-F77E116E2C45}"/>
          </ac:spMkLst>
        </pc:spChg>
        <pc:spChg chg="add mod">
          <ac:chgData name="Rhona Jermyn" userId="39915ededdbbcd21" providerId="LiveId" clId="{19F0FE6D-54D9-407A-826B-0278E5DDE79B}" dt="2020-10-31T12:21:14.767" v="909" actId="1076"/>
          <ac:spMkLst>
            <pc:docMk/>
            <pc:sldMk cId="20539079" sldId="271"/>
            <ac:spMk id="12" creationId="{3F8B4705-F812-4634-8BF9-9B37199A42C6}"/>
          </ac:spMkLst>
        </pc:spChg>
        <pc:spChg chg="add del mod">
          <ac:chgData name="Rhona Jermyn" userId="39915ededdbbcd21" providerId="LiveId" clId="{19F0FE6D-54D9-407A-826B-0278E5DDE79B}" dt="2020-10-31T12:18:59.071" v="838" actId="478"/>
          <ac:spMkLst>
            <pc:docMk/>
            <pc:sldMk cId="20539079" sldId="271"/>
            <ac:spMk id="13" creationId="{ECEC5CC2-DDBA-49B0-85F7-9A0BF64FC3CA}"/>
          </ac:spMkLst>
        </pc:spChg>
        <pc:picChg chg="add mod ord">
          <ac:chgData name="Rhona Jermyn" userId="39915ededdbbcd21" providerId="LiveId" clId="{19F0FE6D-54D9-407A-826B-0278E5DDE79B}" dt="2020-10-31T12:18:57.476" v="836" actId="27614"/>
          <ac:picMkLst>
            <pc:docMk/>
            <pc:sldMk cId="20539079" sldId="271"/>
            <ac:picMk id="2" creationId="{2951CDCC-21C6-44BB-BACD-79F92F4B7FFB}"/>
          </ac:picMkLst>
        </pc:picChg>
        <pc:picChg chg="add mod">
          <ac:chgData name="Rhona Jermyn" userId="39915ededdbbcd21" providerId="LiveId" clId="{19F0FE6D-54D9-407A-826B-0278E5DDE79B}" dt="2020-10-31T12:18:57.476" v="837" actId="27614"/>
          <ac:picMkLst>
            <pc:docMk/>
            <pc:sldMk cId="20539079" sldId="271"/>
            <ac:picMk id="3" creationId="{B130735F-A605-41CB-B384-C34C8E446C1B}"/>
          </ac:picMkLst>
        </pc:picChg>
      </pc:sldChg>
      <pc:sldChg chg="addSp delSp modSp new mod">
        <pc:chgData name="Rhona Jermyn" userId="39915ededdbbcd21" providerId="LiveId" clId="{19F0FE6D-54D9-407A-826B-0278E5DDE79B}" dt="2020-10-31T12:17:52.676" v="821" actId="207"/>
        <pc:sldMkLst>
          <pc:docMk/>
          <pc:sldMk cId="2327201921" sldId="272"/>
        </pc:sldMkLst>
        <pc:spChg chg="del">
          <ac:chgData name="Rhona Jermyn" userId="39915ededdbbcd21" providerId="LiveId" clId="{19F0FE6D-54D9-407A-826B-0278E5DDE79B}" dt="2020-10-31T12:16:59.439" v="813" actId="478"/>
          <ac:spMkLst>
            <pc:docMk/>
            <pc:sldMk cId="2327201921" sldId="272"/>
            <ac:spMk id="2" creationId="{7AE973D0-DA65-467B-AB67-4C7CB6C7F11C}"/>
          </ac:spMkLst>
        </pc:spChg>
        <pc:spChg chg="mod">
          <ac:chgData name="Rhona Jermyn" userId="39915ededdbbcd21" providerId="LiveId" clId="{19F0FE6D-54D9-407A-826B-0278E5DDE79B}" dt="2020-10-31T12:17:52.676" v="821" actId="207"/>
          <ac:spMkLst>
            <pc:docMk/>
            <pc:sldMk cId="2327201921" sldId="272"/>
            <ac:spMk id="3" creationId="{8B2EB6D3-C240-44E1-A1C2-69658DB35FD6}"/>
          </ac:spMkLst>
        </pc:spChg>
        <pc:graphicFrameChg chg="add mod">
          <ac:chgData name="Rhona Jermyn" userId="39915ededdbbcd21" providerId="LiveId" clId="{19F0FE6D-54D9-407A-826B-0278E5DDE79B}" dt="2020-10-31T12:17:06.896" v="816"/>
          <ac:graphicFrameMkLst>
            <pc:docMk/>
            <pc:sldMk cId="2327201921" sldId="272"/>
            <ac:graphicFrameMk id="4" creationId="{5CA0EA9E-7998-4662-ABEC-140AE50C19F3}"/>
          </ac:graphicFrameMkLst>
        </pc:graphicFrameChg>
        <pc:picChg chg="add mod">
          <ac:chgData name="Rhona Jermyn" userId="39915ededdbbcd21" providerId="LiveId" clId="{19F0FE6D-54D9-407A-826B-0278E5DDE79B}" dt="2020-10-31T12:17:13.266" v="819" actId="1076"/>
          <ac:picMkLst>
            <pc:docMk/>
            <pc:sldMk cId="2327201921" sldId="272"/>
            <ac:picMk id="5" creationId="{EC4CC998-0261-4643-A8DD-CFC280AF8596}"/>
          </ac:picMkLst>
        </pc:picChg>
      </pc:sldChg>
      <pc:sldChg chg="addSp delSp modSp new mod">
        <pc:chgData name="Rhona Jermyn" userId="39915ededdbbcd21" providerId="LiveId" clId="{19F0FE6D-54D9-407A-826B-0278E5DDE79B}" dt="2020-10-31T13:32:35.842" v="987" actId="313"/>
        <pc:sldMkLst>
          <pc:docMk/>
          <pc:sldMk cId="2572432582" sldId="273"/>
        </pc:sldMkLst>
        <pc:spChg chg="del">
          <ac:chgData name="Rhona Jermyn" userId="39915ededdbbcd21" providerId="LiveId" clId="{19F0FE6D-54D9-407A-826B-0278E5DDE79B}" dt="2020-10-31T13:19:32.729" v="911" actId="478"/>
          <ac:spMkLst>
            <pc:docMk/>
            <pc:sldMk cId="2572432582" sldId="273"/>
            <ac:spMk id="2" creationId="{0EFC973B-DA69-4C4B-AF28-FA48ED0843AC}"/>
          </ac:spMkLst>
        </pc:spChg>
        <pc:spChg chg="mod">
          <ac:chgData name="Rhona Jermyn" userId="39915ededdbbcd21" providerId="LiveId" clId="{19F0FE6D-54D9-407A-826B-0278E5DDE79B}" dt="2020-10-31T13:22:34.246" v="930" actId="20577"/>
          <ac:spMkLst>
            <pc:docMk/>
            <pc:sldMk cId="2572432582" sldId="273"/>
            <ac:spMk id="3" creationId="{63070CFD-3B8E-47C9-B38B-A59F0819A7A6}"/>
          </ac:spMkLst>
        </pc:spChg>
        <pc:spChg chg="add mod">
          <ac:chgData name="Rhona Jermyn" userId="39915ededdbbcd21" providerId="LiveId" clId="{19F0FE6D-54D9-407A-826B-0278E5DDE79B}" dt="2020-10-31T13:31:27.274" v="970" actId="207"/>
          <ac:spMkLst>
            <pc:docMk/>
            <pc:sldMk cId="2572432582" sldId="273"/>
            <ac:spMk id="4" creationId="{EB847349-EB41-400B-AA21-D5CA8AA6C7B2}"/>
          </ac:spMkLst>
        </pc:spChg>
        <pc:spChg chg="add mod">
          <ac:chgData name="Rhona Jermyn" userId="39915ededdbbcd21" providerId="LiveId" clId="{19F0FE6D-54D9-407A-826B-0278E5DDE79B}" dt="2020-10-31T13:32:29.111" v="986" actId="20577"/>
          <ac:spMkLst>
            <pc:docMk/>
            <pc:sldMk cId="2572432582" sldId="273"/>
            <ac:spMk id="6" creationId="{CA48B5CF-6D32-4162-9E84-1DAA76807FAC}"/>
          </ac:spMkLst>
        </pc:spChg>
        <pc:spChg chg="add del mod">
          <ac:chgData name="Rhona Jermyn" userId="39915ededdbbcd21" providerId="LiveId" clId="{19F0FE6D-54D9-407A-826B-0278E5DDE79B}" dt="2020-10-31T13:25:33.679" v="940" actId="478"/>
          <ac:spMkLst>
            <pc:docMk/>
            <pc:sldMk cId="2572432582" sldId="273"/>
            <ac:spMk id="8" creationId="{58BB1BAA-E7D3-4C62-BF17-33BFCAF9B92B}"/>
          </ac:spMkLst>
        </pc:spChg>
        <pc:spChg chg="add mod">
          <ac:chgData name="Rhona Jermyn" userId="39915ededdbbcd21" providerId="LiveId" clId="{19F0FE6D-54D9-407A-826B-0278E5DDE79B}" dt="2020-10-31T13:32:35.842" v="987" actId="313"/>
          <ac:spMkLst>
            <pc:docMk/>
            <pc:sldMk cId="2572432582" sldId="273"/>
            <ac:spMk id="10" creationId="{B3A49636-EFB8-460D-B4FA-F24E66F07D9A}"/>
          </ac:spMkLst>
        </pc:spChg>
        <pc:spChg chg="add del">
          <ac:chgData name="Rhona Jermyn" userId="39915ededdbbcd21" providerId="LiveId" clId="{19F0FE6D-54D9-407A-826B-0278E5DDE79B}" dt="2020-10-31T13:25:43.889" v="943" actId="22"/>
          <ac:spMkLst>
            <pc:docMk/>
            <pc:sldMk cId="2572432582" sldId="273"/>
            <ac:spMk id="12" creationId="{32F91805-F283-4D87-9B4E-21B52E5668A6}"/>
          </ac:spMkLst>
        </pc:spChg>
        <pc:spChg chg="add mod">
          <ac:chgData name="Rhona Jermyn" userId="39915ededdbbcd21" providerId="LiveId" clId="{19F0FE6D-54D9-407A-826B-0278E5DDE79B}" dt="2020-10-31T13:32:06.819" v="981" actId="14100"/>
          <ac:spMkLst>
            <pc:docMk/>
            <pc:sldMk cId="2572432582" sldId="273"/>
            <ac:spMk id="14" creationId="{F58F21D1-08FA-4F5B-9359-8E54FE74C75B}"/>
          </ac:spMkLst>
        </pc:spChg>
        <pc:spChg chg="add mod">
          <ac:chgData name="Rhona Jermyn" userId="39915ededdbbcd21" providerId="LiveId" clId="{19F0FE6D-54D9-407A-826B-0278E5DDE79B}" dt="2020-10-31T13:31:51.495" v="976" actId="14100"/>
          <ac:spMkLst>
            <pc:docMk/>
            <pc:sldMk cId="2572432582" sldId="273"/>
            <ac:spMk id="16" creationId="{76947522-3D53-4233-B499-44FFF8EB262F}"/>
          </ac:spMkLst>
        </pc:spChg>
        <pc:spChg chg="add mod">
          <ac:chgData name="Rhona Jermyn" userId="39915ededdbbcd21" providerId="LiveId" clId="{19F0FE6D-54D9-407A-826B-0278E5DDE79B}" dt="2020-10-31T13:32:20.981" v="984" actId="313"/>
          <ac:spMkLst>
            <pc:docMk/>
            <pc:sldMk cId="2572432582" sldId="273"/>
            <ac:spMk id="18" creationId="{FD39A45B-E2A4-40EA-8027-8DF15FD8B764}"/>
          </ac:spMkLst>
        </pc:spChg>
      </pc:sldChg>
      <pc:sldChg chg="addSp delSp modSp new mod">
        <pc:chgData name="Rhona Jermyn" userId="39915ededdbbcd21" providerId="LiveId" clId="{19F0FE6D-54D9-407A-826B-0278E5DDE79B}" dt="2020-11-05T14:07:37.149" v="1350" actId="20577"/>
        <pc:sldMkLst>
          <pc:docMk/>
          <pc:sldMk cId="2063802956" sldId="274"/>
        </pc:sldMkLst>
        <pc:spChg chg="mod">
          <ac:chgData name="Rhona Jermyn" userId="39915ededdbbcd21" providerId="LiveId" clId="{19F0FE6D-54D9-407A-826B-0278E5DDE79B}" dt="2020-11-05T13:59:16.357" v="1021" actId="1076"/>
          <ac:spMkLst>
            <pc:docMk/>
            <pc:sldMk cId="2063802956" sldId="274"/>
            <ac:spMk id="2" creationId="{E4097999-6796-4A61-9142-7933DDCEDF4D}"/>
          </ac:spMkLst>
        </pc:spChg>
        <pc:spChg chg="mod">
          <ac:chgData name="Rhona Jermyn" userId="39915ededdbbcd21" providerId="LiveId" clId="{19F0FE6D-54D9-407A-826B-0278E5DDE79B}" dt="2020-11-05T14:07:37.149" v="1350" actId="20577"/>
          <ac:spMkLst>
            <pc:docMk/>
            <pc:sldMk cId="2063802956" sldId="274"/>
            <ac:spMk id="3" creationId="{7EBE7111-5A94-4A2A-983B-0C62C06B94C0}"/>
          </ac:spMkLst>
        </pc:spChg>
        <pc:spChg chg="add del mod">
          <ac:chgData name="Rhona Jermyn" userId="39915ededdbbcd21" providerId="LiveId" clId="{19F0FE6D-54D9-407A-826B-0278E5DDE79B}" dt="2020-11-05T14:05:21.281" v="1204" actId="478"/>
          <ac:spMkLst>
            <pc:docMk/>
            <pc:sldMk cId="2063802956" sldId="274"/>
            <ac:spMk id="4" creationId="{D796FCAE-F8E1-4E09-BD63-DC057265827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11" Type="http://schemas.openxmlformats.org/officeDocument/2006/relationships/image" Target="../media/image20.jpg"/><Relationship Id="rId5" Type="http://schemas.openxmlformats.org/officeDocument/2006/relationships/image" Target="../media/image16.png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5.jpg"/><Relationship Id="rId9" Type="http://schemas.openxmlformats.org/officeDocument/2006/relationships/hyperlink" Target="http://discoversinging.co.uk/but-im-not-musically-talent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969818"/>
            <a:ext cx="6858002" cy="26115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Sproughton Church of England Primary School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Neighbourhood Plan Survey results.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6E0265-BAA8-40EE-950F-0EB513418276}"/>
              </a:ext>
            </a:extLst>
          </p:cNvPr>
          <p:cNvSpPr txBox="1"/>
          <p:nvPr/>
        </p:nvSpPr>
        <p:spPr>
          <a:xfrm>
            <a:off x="5149049" y="6409677"/>
            <a:ext cx="65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Rhona Jermyn Sproughton Neighbourhood Plan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70CFD-3B8E-47C9-B38B-A59F0819A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111" y="333653"/>
            <a:ext cx="6858002" cy="9144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When you are grown up would you like to live in Sproughton? If not why???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B847349-EB41-400B-AA21-D5CA8AA6C7B2}"/>
              </a:ext>
            </a:extLst>
          </p:cNvPr>
          <p:cNvSpPr/>
          <p:nvPr/>
        </p:nvSpPr>
        <p:spPr>
          <a:xfrm>
            <a:off x="7705816" y="621438"/>
            <a:ext cx="3426781" cy="1029810"/>
          </a:xfrm>
          <a:prstGeom prst="wedgeRoundRectCallout">
            <a:avLst>
              <a:gd name="adj1" fmla="val -20833"/>
              <a:gd name="adj2" fmla="val 71983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2"/>
                </a:solidFill>
              </a:rPr>
              <a:t>Because there is a lot of traffic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A48B5CF-6D32-4162-9E84-1DAA76807FAC}"/>
              </a:ext>
            </a:extLst>
          </p:cNvPr>
          <p:cNvSpPr/>
          <p:nvPr/>
        </p:nvSpPr>
        <p:spPr>
          <a:xfrm>
            <a:off x="3103670" y="1344230"/>
            <a:ext cx="3426781" cy="1953087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0000"/>
                </a:solidFill>
              </a:rPr>
              <a:t>B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ecause I already live in Sproughton I want to explore other places. </a:t>
            </a:r>
            <a:endParaRPr lang="en-GB" sz="24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3A49636-EFB8-460D-B4FA-F24E66F07D9A}"/>
              </a:ext>
            </a:extLst>
          </p:cNvPr>
          <p:cNvSpPr/>
          <p:nvPr/>
        </p:nvSpPr>
        <p:spPr>
          <a:xfrm>
            <a:off x="7705817" y="2203141"/>
            <a:ext cx="3426781" cy="2311709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I like the new area I'm in so when I am older I want to live there. </a:t>
            </a:r>
            <a:endParaRPr lang="en-GB" sz="2800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58F21D1-08FA-4F5B-9359-8E54FE74C75B}"/>
              </a:ext>
            </a:extLst>
          </p:cNvPr>
          <p:cNvSpPr/>
          <p:nvPr/>
        </p:nvSpPr>
        <p:spPr>
          <a:xfrm>
            <a:off x="3454892" y="3881022"/>
            <a:ext cx="3726958" cy="1029810"/>
          </a:xfrm>
          <a:prstGeom prst="wedgeRoundRectCallout">
            <a:avLst>
              <a:gd name="adj1" fmla="val -20833"/>
              <a:gd name="adj2" fmla="val 719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To life in a bigger village or town</a:t>
            </a:r>
            <a:r>
              <a:rPr lang="en-GB" sz="2800" dirty="0"/>
              <a:t> 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76947522-3D53-4233-B499-44FFF8EB262F}"/>
              </a:ext>
            </a:extLst>
          </p:cNvPr>
          <p:cNvSpPr/>
          <p:nvPr/>
        </p:nvSpPr>
        <p:spPr>
          <a:xfrm>
            <a:off x="7739737" y="5115019"/>
            <a:ext cx="3699788" cy="1029810"/>
          </a:xfrm>
          <a:prstGeom prst="wedgeRoundRectCallout">
            <a:avLst>
              <a:gd name="adj1" fmla="val -20833"/>
              <a:gd name="adj2" fmla="val 7198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I want to live in the countryside</a:t>
            </a:r>
            <a:r>
              <a:rPr lang="en-GB" sz="2800" dirty="0"/>
              <a:t>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D39A45B-E2A4-40EA-8027-8DF15FD8B764}"/>
              </a:ext>
            </a:extLst>
          </p:cNvPr>
          <p:cNvSpPr/>
          <p:nvPr/>
        </p:nvSpPr>
        <p:spPr>
          <a:xfrm>
            <a:off x="530331" y="5494537"/>
            <a:ext cx="6198943" cy="1029810"/>
          </a:xfrm>
          <a:prstGeom prst="wedgeRoundRectCallout">
            <a:avLst>
              <a:gd name="adj1" fmla="val -20833"/>
              <a:gd name="adj2" fmla="val 71983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A new environment and explore a new part of the world.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24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2EB6D3-C240-44E1-A1C2-69658DB35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85" y="371475"/>
            <a:ext cx="6858002" cy="9144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What type of home do you live in now?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CC998-0261-4643-A8DD-CFC280AF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480" y="1819989"/>
            <a:ext cx="6684952" cy="321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F8B4705-F812-4634-8BF9-9B37199A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876300"/>
            <a:ext cx="10058402" cy="1219200"/>
          </a:xfrm>
        </p:spPr>
        <p:txBody>
          <a:bodyPr/>
          <a:lstStyle/>
          <a:p>
            <a:r>
              <a:rPr lang="en-US" dirty="0"/>
              <a:t>Most of you want to live in a large 4 bedroom house when you grow up!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130735F-A605-41CB-B384-C34C8E446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1" r="8979" b="5"/>
          <a:stretch/>
        </p:blipFill>
        <p:spPr>
          <a:xfrm>
            <a:off x="1069848" y="2505075"/>
            <a:ext cx="4956048" cy="3476625"/>
          </a:xfrm>
          <a:prstGeom prst="rect">
            <a:avLst/>
          </a:prstGeom>
          <a:noFill/>
        </p:spPr>
      </p:pic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2951CDCC-21C6-44BB-BACD-79F92F4B7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7" r="4614" b="5"/>
          <a:stretch/>
        </p:blipFill>
        <p:spPr>
          <a:xfrm>
            <a:off x="6172200" y="2505075"/>
            <a:ext cx="4956048" cy="347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7999-6796-4A61-9142-7933DDCED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846" y="88776"/>
            <a:ext cx="9250425" cy="1175551"/>
          </a:xfrm>
        </p:spPr>
        <p:txBody>
          <a:bodyPr/>
          <a:lstStyle/>
          <a:p>
            <a:r>
              <a:rPr lang="en-GB" dirty="0"/>
              <a:t>Competition winners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E7111-5A94-4A2A-983B-0C62C06B9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8158" y="1634971"/>
            <a:ext cx="6858002" cy="3869184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ts val="600"/>
              </a:spcBef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Entry Group 1 Reception, Years 1 &amp;2</a:t>
            </a:r>
            <a:endParaRPr lang="en-GB" sz="1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SimSun" panose="02010600030101010101" pitchFamily="2" charset="-122"/>
              <a:cs typeface="Gill Sans MT" panose="020B0502020104020203" pitchFamily="34" charset="0"/>
            </a:endParaRPr>
          </a:p>
          <a:p>
            <a:pPr algn="ctr">
              <a:spcBef>
                <a:spcPts val="600"/>
              </a:spcBef>
            </a:pP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Gill Sans MT" panose="020B05020201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1</a:t>
            </a:r>
            <a:r>
              <a:rPr lang="en-GB" sz="18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st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 Prize Family Ticket to Jimmys Farm – Annabel Lord-Vince </a:t>
            </a:r>
          </a:p>
          <a:p>
            <a:pPr algn="ctr">
              <a:spcBef>
                <a:spcPts val="600"/>
              </a:spcBef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Reception Explorers Class</a:t>
            </a:r>
            <a:endParaRPr lang="en-GB" sz="1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SimSun" panose="02010600030101010101" pitchFamily="2" charset="-122"/>
              <a:cs typeface="Gill Sans MT" panose="020B05020201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2</a:t>
            </a:r>
            <a:r>
              <a:rPr lang="en-GB" sz="18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nd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 Prize Drawing Pad &amp; Art pens – Harrison Rolf Year 1</a:t>
            </a:r>
            <a:endParaRPr lang="en-GB" sz="1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SimSun" panose="02010600030101010101" pitchFamily="2" charset="-122"/>
              <a:cs typeface="Gill Sans MT" panose="020B05020201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3</a:t>
            </a:r>
            <a:r>
              <a:rPr lang="en-GB" sz="18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rd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 Prize £10 Amazon Voucher – Owen Charles Year 2</a:t>
            </a:r>
          </a:p>
          <a:p>
            <a:pPr algn="ctr">
              <a:spcBef>
                <a:spcPts val="600"/>
              </a:spcBef>
            </a:pP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Gill Sans MT" panose="020B05020201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Entry Group 2 Years 3,4,5 &amp; 6</a:t>
            </a:r>
          </a:p>
          <a:p>
            <a:pPr algn="ctr">
              <a:spcBef>
                <a:spcPts val="600"/>
              </a:spcBef>
            </a:pP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Gill Sans MT" panose="020B05020201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1</a:t>
            </a:r>
            <a:r>
              <a:rPr lang="en-GB" sz="18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st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 Prize Family Ticket to Jimmys Farm – Age 8 Year 4 ??</a:t>
            </a:r>
            <a:endParaRPr lang="en-GB" sz="1800" dirty="0">
              <a:solidFill>
                <a:srgbClr val="000000"/>
              </a:solidFill>
              <a:latin typeface="Gill Sans MT" panose="020B0502020104020203" pitchFamily="34" charset="0"/>
              <a:ea typeface="SimSun" panose="02010600030101010101" pitchFamily="2" charset="-122"/>
              <a:cs typeface="Gill Sans MT" panose="020B05020201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2</a:t>
            </a:r>
            <a:r>
              <a:rPr lang="en-GB" sz="18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nd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 Prize Drawing Pad &amp; Art pens - Tayler Clark Year 4</a:t>
            </a:r>
            <a:endParaRPr lang="en-GB" sz="1800" dirty="0">
              <a:solidFill>
                <a:srgbClr val="000000"/>
              </a:solidFill>
              <a:latin typeface="Gill Sans MT" panose="020B0502020104020203" pitchFamily="34" charset="0"/>
              <a:ea typeface="SimSun" panose="02010600030101010101" pitchFamily="2" charset="-122"/>
              <a:cs typeface="Gill Sans MT" panose="020B05020201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3</a:t>
            </a:r>
            <a:r>
              <a:rPr lang="en-GB" sz="18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rd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 Prize £10 Amazon Voucher – Maya Austin Year 6</a:t>
            </a:r>
          </a:p>
          <a:p>
            <a:pPr algn="ctr">
              <a:spcBef>
                <a:spcPts val="600"/>
              </a:spcBef>
            </a:pP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Gill Sans MT" panose="020B05020201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Special commendation</a:t>
            </a:r>
          </a:p>
          <a:p>
            <a:pPr algn="ctr">
              <a:spcBef>
                <a:spcPts val="600"/>
              </a:spcBef>
            </a:pP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Zak Booth Year 6 for his comments on what </a:t>
            </a:r>
            <a:r>
              <a:rPr lang="en-GB" sz="1800" b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Gill Sans MT" panose="020B0502020104020203" pitchFamily="34" charset="0"/>
              </a:rPr>
              <a:t>Sproughton Represents. </a:t>
            </a: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Gill Sans MT" panose="020B0502020104020203" pitchFamily="34" charset="0"/>
            </a:endParaRPr>
          </a:p>
          <a:p>
            <a:pPr algn="ctr">
              <a:spcBef>
                <a:spcPts val="600"/>
              </a:spcBef>
            </a:pPr>
            <a:endParaRPr lang="en-GB" sz="1800" dirty="0">
              <a:solidFill>
                <a:srgbClr val="000000"/>
              </a:solidFill>
              <a:latin typeface="Gill Sans MT" panose="020B0502020104020203" pitchFamily="34" charset="0"/>
              <a:ea typeface="SimSun" panose="02010600030101010101" pitchFamily="2" charset="-122"/>
              <a:cs typeface="Gill Sans MT" panose="020B0502020104020203" pitchFamily="34" charset="0"/>
            </a:endParaRPr>
          </a:p>
          <a:p>
            <a:pPr algn="ctr">
              <a:spcBef>
                <a:spcPts val="600"/>
              </a:spcBef>
            </a:pPr>
            <a:endParaRPr lang="en-GB" sz="1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SimSun" panose="02010600030101010101" pitchFamily="2" charset="-122"/>
              <a:cs typeface="Gill Sans MT" panose="020B05020201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8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0722" y="615518"/>
            <a:ext cx="3764240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All about you &amp; your school! 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D3D7A8-5009-422A-A180-DD6DC78A0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5550" y="304800"/>
            <a:ext cx="5513388" cy="330803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A26A6-91EA-4A2B-A765-E92605504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80" y="2460759"/>
            <a:ext cx="5968776" cy="3587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7D21EE-8A3C-4BA9-ABCE-8DC3F1DE20A4}"/>
              </a:ext>
            </a:extLst>
          </p:cNvPr>
          <p:cNvSpPr txBox="1"/>
          <p:nvPr/>
        </p:nvSpPr>
        <p:spPr>
          <a:xfrm>
            <a:off x="6776905" y="3801606"/>
            <a:ext cx="5202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There are 103 pupils in your school and 38 replied to our survey. That is a very good reply of 37%.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So well done all of you!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7" y="895350"/>
            <a:ext cx="3640138" cy="1219200"/>
          </a:xfrm>
        </p:spPr>
        <p:txBody>
          <a:bodyPr/>
          <a:lstStyle/>
          <a:p>
            <a:r>
              <a:rPr lang="en-US" dirty="0"/>
              <a:t>All about you &amp; your school!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678CA9-6A6C-4C86-A152-0DE6AB462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425" y="428626"/>
            <a:ext cx="5889540" cy="3539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48246A-37C7-46A0-8567-F41560BB6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30" y="3098934"/>
            <a:ext cx="4584589" cy="2755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BE336E-FFB9-4647-BBB8-FCE7E8324ABA}"/>
              </a:ext>
            </a:extLst>
          </p:cNvPr>
          <p:cNvSpPr txBox="1"/>
          <p:nvPr/>
        </p:nvSpPr>
        <p:spPr>
          <a:xfrm>
            <a:off x="5981700" y="4391025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Sometimes you walk and sometimes you come by car! Must depend on if its raining!!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43" y="287045"/>
            <a:ext cx="6684994" cy="751643"/>
          </a:xfrm>
        </p:spPr>
        <p:txBody>
          <a:bodyPr>
            <a:normAutofit fontScale="90000"/>
          </a:bodyPr>
          <a:lstStyle/>
          <a:p>
            <a:r>
              <a:rPr lang="en-US" dirty="0"/>
              <a:t>All about you &amp; your school!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30EF4-8F3D-408C-A3ED-FCE32F924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8" y="1524000"/>
            <a:ext cx="4584589" cy="2755631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F1E31D4-CBF0-4DEC-8603-D2BEFB3ADC4D}"/>
              </a:ext>
            </a:extLst>
          </p:cNvPr>
          <p:cNvSpPr/>
          <p:nvPr/>
        </p:nvSpPr>
        <p:spPr>
          <a:xfrm>
            <a:off x="8861019" y="48827"/>
            <a:ext cx="3144658" cy="2513861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That it is a nice and quiet and it has lots of nice people living in it and the school is fantastic and amazing. 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07C7908-E1B9-4CF4-B582-99607A872D00}"/>
              </a:ext>
            </a:extLst>
          </p:cNvPr>
          <p:cNvSpPr/>
          <p:nvPr/>
        </p:nvSpPr>
        <p:spPr>
          <a:xfrm>
            <a:off x="7910004" y="3545150"/>
            <a:ext cx="3657600" cy="2876365"/>
          </a:xfrm>
          <a:prstGeom prst="wedgeEllipseCallout">
            <a:avLst>
              <a:gd name="adj1" fmla="val -67192"/>
              <a:gd name="adj2" fmla="val 42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The allotments because we get to see the chickens playing at the park with my friends going for walks along the fields and in the woods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60F2D13-4131-4EA5-A095-0B4602811476}"/>
              </a:ext>
            </a:extLst>
          </p:cNvPr>
          <p:cNvSpPr/>
          <p:nvPr/>
        </p:nvSpPr>
        <p:spPr>
          <a:xfrm>
            <a:off x="3817398" y="4051176"/>
            <a:ext cx="3204839" cy="2513860"/>
          </a:xfrm>
          <a:prstGeom prst="wedgeEllipseCallout">
            <a:avLst>
              <a:gd name="adj1" fmla="val -73742"/>
              <a:gd name="adj2" fmla="val -1801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like the Sproughton park its fun to play in. I like the river walk. I like my school and its teachers. 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55EA3646-AA58-449A-935F-77D584A5C288}"/>
              </a:ext>
            </a:extLst>
          </p:cNvPr>
          <p:cNvSpPr/>
          <p:nvPr/>
        </p:nvSpPr>
        <p:spPr>
          <a:xfrm>
            <a:off x="71021" y="4246485"/>
            <a:ext cx="2752077" cy="2175030"/>
          </a:xfrm>
          <a:prstGeom prst="wedgeEllipseCallout">
            <a:avLst>
              <a:gd name="adj1" fmla="val 53165"/>
              <a:gd name="adj2" fmla="val 51071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u="none" strike="noStrike" dirty="0">
                <a:solidFill>
                  <a:schemeClr val="bg1"/>
                </a:solidFill>
                <a:effectLst/>
              </a:rPr>
              <a:t>It is quiet, clean, safe and a good neighbourhood.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4D1615AB-D4F9-45FA-B491-4908EF3940F5}"/>
              </a:ext>
            </a:extLst>
          </p:cNvPr>
          <p:cNvSpPr/>
          <p:nvPr/>
        </p:nvSpPr>
        <p:spPr>
          <a:xfrm>
            <a:off x="5326603" y="798990"/>
            <a:ext cx="3657600" cy="3447495"/>
          </a:xfrm>
          <a:prstGeom prst="wedgeEllipseCallout">
            <a:avLst>
              <a:gd name="adj1" fmla="val 71492"/>
              <a:gd name="adj2" fmla="val 2134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All the conkers and chestnut trees. I like the children's playing area and park. I like walking across the field, the woods and the allotments. I like that all my friends live in the village. </a:t>
            </a: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F0609D-A4A4-4F2F-9E40-71985EC6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200025"/>
            <a:ext cx="6858002" cy="8191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3728DDF-F749-40A9-87E4-B24D53036DB5}"/>
              </a:ext>
            </a:extLst>
          </p:cNvPr>
          <p:cNvSpPr/>
          <p:nvPr/>
        </p:nvSpPr>
        <p:spPr>
          <a:xfrm>
            <a:off x="8164513" y="285750"/>
            <a:ext cx="3494088" cy="2571750"/>
          </a:xfrm>
          <a:prstGeom prst="wedgeEllipseCallout">
            <a:avLst>
              <a:gd name="adj1" fmla="val 61493"/>
              <a:gd name="adj2" fmla="val -475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u="none" strike="noStrike" dirty="0">
                <a:solidFill>
                  <a:schemeClr val="bg1"/>
                </a:solidFill>
                <a:effectLst/>
              </a:rPr>
              <a:t>No! Very busy lots of on road parking unsafe for animals and small children on main roads.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EF70653-4D99-4BCA-91F7-23A3A3A8C6B4}"/>
              </a:ext>
            </a:extLst>
          </p:cNvPr>
          <p:cNvSpPr/>
          <p:nvPr/>
        </p:nvSpPr>
        <p:spPr>
          <a:xfrm>
            <a:off x="3981452" y="1152525"/>
            <a:ext cx="3629023" cy="2933700"/>
          </a:xfrm>
          <a:prstGeom prst="wedgeEllipseCallout">
            <a:avLst>
              <a:gd name="adj1" fmla="val -70927"/>
              <a:gd name="adj2" fmla="val -3083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Y</a:t>
            </a:r>
            <a:r>
              <a:rPr lang="en-GB" sz="1800" b="0" i="0" u="none" strike="noStrike" dirty="0">
                <a:solidFill>
                  <a:schemeClr val="bg1"/>
                </a:solidFill>
                <a:effectLst/>
              </a:rPr>
              <a:t>es because it’s a nice village and I love walking to school so I can walk to school more often and it wont take as long as it does.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895D379-1DF4-419D-B8D9-E0558AA5A703}"/>
              </a:ext>
            </a:extLst>
          </p:cNvPr>
          <p:cNvSpPr/>
          <p:nvPr/>
        </p:nvSpPr>
        <p:spPr>
          <a:xfrm>
            <a:off x="9324974" y="3495675"/>
            <a:ext cx="2447925" cy="2571750"/>
          </a:xfrm>
          <a:prstGeom prst="wedgeEllipseCallout">
            <a:avLst>
              <a:gd name="adj1" fmla="val -67915"/>
              <a:gd name="adj2" fmla="val -58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u="none" strike="noStrike" dirty="0">
                <a:solidFill>
                  <a:schemeClr val="bg1"/>
                </a:solidFill>
                <a:effectLst/>
              </a:rPr>
              <a:t>Yes because it would be easier to get to school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33B0CAE-4B2D-4897-A392-757C72B9D857}"/>
              </a:ext>
            </a:extLst>
          </p:cNvPr>
          <p:cNvSpPr/>
          <p:nvPr/>
        </p:nvSpPr>
        <p:spPr>
          <a:xfrm>
            <a:off x="5481638" y="4086225"/>
            <a:ext cx="3190875" cy="2571750"/>
          </a:xfrm>
          <a:prstGeom prst="wedgeEllipseCallout">
            <a:avLst>
              <a:gd name="adj1" fmla="val 59764"/>
              <a:gd name="adj2" fmla="val -4305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u="none" strike="noStrike" dirty="0">
                <a:solidFill>
                  <a:schemeClr val="bg1"/>
                </a:solidFill>
                <a:effectLst/>
              </a:rPr>
              <a:t>Yes because there is a park and a shop and some of my friends live there.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722EAA25-FA4A-421D-8781-30514EE2DC79}"/>
              </a:ext>
            </a:extLst>
          </p:cNvPr>
          <p:cNvSpPr/>
          <p:nvPr/>
        </p:nvSpPr>
        <p:spPr>
          <a:xfrm>
            <a:off x="3000373" y="4781550"/>
            <a:ext cx="2343152" cy="1628775"/>
          </a:xfrm>
          <a:prstGeom prst="wedgeEllipseCallout">
            <a:avLst>
              <a:gd name="adj1" fmla="val -84494"/>
              <a:gd name="adj2" fmla="val 4765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Yes because I want to be closer to family and it is quiet. 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F54D3E2B-A2EA-4FA8-89D5-C48E3A98D30E}"/>
              </a:ext>
            </a:extLst>
          </p:cNvPr>
          <p:cNvSpPr/>
          <p:nvPr/>
        </p:nvSpPr>
        <p:spPr>
          <a:xfrm>
            <a:off x="123825" y="5010150"/>
            <a:ext cx="1485900" cy="1366837"/>
          </a:xfrm>
          <a:prstGeom prst="wedgeEllipseCallout">
            <a:avLst>
              <a:gd name="adj1" fmla="val 87126"/>
              <a:gd name="adj2" fmla="val 58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Yes it’s a quiet area.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clubs!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54ED72-7214-450B-B07B-0528F234A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968" y="1021374"/>
            <a:ext cx="5209972" cy="3131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6FFF1F-9E51-463F-B36C-A206C4BCB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17" y="2640002"/>
            <a:ext cx="5817101" cy="3528095"/>
          </a:xfrm>
          <a:prstGeom prst="rect">
            <a:avLst/>
          </a:prstGeom>
        </p:spPr>
      </p:pic>
      <p:pic>
        <p:nvPicPr>
          <p:cNvPr id="10" name="Picture 9" descr="On My Way Dude">
            <a:extLst>
              <a:ext uri="{FF2B5EF4-FFF2-40B4-BE49-F238E27FC236}">
                <a16:creationId xmlns:a16="http://schemas.microsoft.com/office/drawing/2014/main" id="{32548D0A-DB88-4F52-8BF6-F5633CCE8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62" y="3738562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sort of club would you like?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429492-8437-4ABE-BB50-2C5A94DFF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36728"/>
              </p:ext>
            </p:extLst>
          </p:nvPr>
        </p:nvGraphicFramePr>
        <p:xfrm>
          <a:off x="4703368" y="1991468"/>
          <a:ext cx="1739839" cy="368068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739839">
                  <a:extLst>
                    <a:ext uri="{9D8B030D-6E8A-4147-A177-3AD203B41FA5}">
                      <a16:colId xmlns:a16="http://schemas.microsoft.com/office/drawing/2014/main" val="4103073325"/>
                    </a:ext>
                  </a:extLst>
                </a:gridCol>
              </a:tblGrid>
              <a:tr h="2874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Rainbows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9986360"/>
                  </a:ext>
                </a:extLst>
              </a:tr>
              <a:tr h="2874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Cricket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1939280"/>
                  </a:ext>
                </a:extLst>
              </a:tr>
              <a:tr h="2874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Tennis Club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0064325"/>
                  </a:ext>
                </a:extLst>
              </a:tr>
              <a:tr h="2874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Swimming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0416766"/>
                  </a:ext>
                </a:extLst>
              </a:tr>
              <a:tr h="2874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Garden club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6028022"/>
                  </a:ext>
                </a:extLst>
              </a:tr>
              <a:tr h="2874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Arts and Crafts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68745328"/>
                  </a:ext>
                </a:extLst>
              </a:tr>
              <a:tr h="2874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Singing dancing club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5907557"/>
                  </a:ext>
                </a:extLst>
              </a:tr>
              <a:tr h="2874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Brownies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1465381"/>
                  </a:ext>
                </a:extLst>
              </a:tr>
              <a:tr h="2874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Golf and Karate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9350185"/>
                  </a:ext>
                </a:extLst>
              </a:tr>
              <a:tr h="2874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Cheerleader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162884"/>
                  </a:ext>
                </a:extLst>
              </a:tr>
            </a:tbl>
          </a:graphicData>
        </a:graphic>
      </p:graphicFrame>
      <p:pic>
        <p:nvPicPr>
          <p:cNvPr id="5" name="Picture 4" descr="Cricket equipment">
            <a:extLst>
              <a:ext uri="{FF2B5EF4-FFF2-40B4-BE49-F238E27FC236}">
                <a16:creationId xmlns:a16="http://schemas.microsoft.com/office/drawing/2014/main" id="{E0DC7A8F-853A-4F0E-84DD-CF5A00625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85" y="1713391"/>
            <a:ext cx="3455039" cy="2302797"/>
          </a:xfrm>
          <a:prstGeom prst="rect">
            <a:avLst/>
          </a:prstGeom>
        </p:spPr>
      </p:pic>
      <p:pic>
        <p:nvPicPr>
          <p:cNvPr id="7" name="Picture 6" descr="Tennis racket and ball">
            <a:extLst>
              <a:ext uri="{FF2B5EF4-FFF2-40B4-BE49-F238E27FC236}">
                <a16:creationId xmlns:a16="http://schemas.microsoft.com/office/drawing/2014/main" id="{C372A8A9-CE89-48E5-9BA3-67724118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1" y="4092606"/>
            <a:ext cx="2617332" cy="1744462"/>
          </a:xfrm>
          <a:prstGeom prst="rect">
            <a:avLst/>
          </a:prstGeom>
        </p:spPr>
      </p:pic>
      <p:pic>
        <p:nvPicPr>
          <p:cNvPr id="9" name="Picture 8" descr="Swimming goggles on the side of a lap pool">
            <a:extLst>
              <a:ext uri="{FF2B5EF4-FFF2-40B4-BE49-F238E27FC236}">
                <a16:creationId xmlns:a16="http://schemas.microsoft.com/office/drawing/2014/main" id="{9DAFC703-1A91-49ED-A2F4-4822FC9A3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7" y="1532877"/>
            <a:ext cx="3798494" cy="2531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D9CAF-7E34-4143-88D6-F84A80F10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9703" y="342899"/>
            <a:ext cx="1693607" cy="1693607"/>
          </a:xfrm>
          <a:prstGeom prst="rect">
            <a:avLst/>
          </a:prstGeom>
        </p:spPr>
      </p:pic>
      <p:pic>
        <p:nvPicPr>
          <p:cNvPr id="12" name="Picture 11" descr="Golf ball near hole">
            <a:extLst>
              <a:ext uri="{FF2B5EF4-FFF2-40B4-BE49-F238E27FC236}">
                <a16:creationId xmlns:a16="http://schemas.microsoft.com/office/drawing/2014/main" id="{1F336A10-C7CA-4C8B-BCD7-9915116C7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17" y="3670096"/>
            <a:ext cx="3455039" cy="2302797"/>
          </a:xfrm>
          <a:prstGeom prst="rect">
            <a:avLst/>
          </a:prstGeom>
        </p:spPr>
      </p:pic>
      <p:pic>
        <p:nvPicPr>
          <p:cNvPr id="14" name="Picture 13" descr="Close-up of a karate uniform with a black belt">
            <a:extLst>
              <a:ext uri="{FF2B5EF4-FFF2-40B4-BE49-F238E27FC236}">
                <a16:creationId xmlns:a16="http://schemas.microsoft.com/office/drawing/2014/main" id="{245B8738-9D4A-4F9A-8B7A-2597FBA87B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34" y="4641721"/>
            <a:ext cx="3114455" cy="2077317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B9EC6DF-1FF8-4558-B763-5BD91FBDC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815889" y="4595736"/>
            <a:ext cx="2152835" cy="21528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1DD219-8BD6-4208-9112-7FF7E03BF247}"/>
              </a:ext>
            </a:extLst>
          </p:cNvPr>
          <p:cNvSpPr txBox="1"/>
          <p:nvPr/>
        </p:nvSpPr>
        <p:spPr>
          <a:xfrm>
            <a:off x="9815889" y="6906942"/>
            <a:ext cx="125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9" tooltip="http://discoversinging.co.uk/but-im-not-musically-talented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0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20" name="Picture 19" descr="Potting a young plant">
            <a:extLst>
              <a:ext uri="{FF2B5EF4-FFF2-40B4-BE49-F238E27FC236}">
                <a16:creationId xmlns:a16="http://schemas.microsoft.com/office/drawing/2014/main" id="{787BE8B0-FF1F-4862-9D97-AC72481504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96" y="1532877"/>
            <a:ext cx="2537313" cy="169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30EEA7-B004-46B8-BAB6-28F6FC11D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3" y="378093"/>
            <a:ext cx="4111477" cy="2755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7AE4ED-A093-4505-BF5E-A7D17C01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55" y="1155833"/>
            <a:ext cx="4584589" cy="275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CA108-CD1C-44B3-8628-BA3462C5F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630" y="3778114"/>
            <a:ext cx="4584589" cy="2755631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A356A8A-8E83-420C-815D-6F37B65E2923}"/>
              </a:ext>
            </a:extLst>
          </p:cNvPr>
          <p:cNvSpPr/>
          <p:nvPr/>
        </p:nvSpPr>
        <p:spPr>
          <a:xfrm>
            <a:off x="968313" y="3854610"/>
            <a:ext cx="3990975" cy="2908436"/>
          </a:xfrm>
          <a:prstGeom prst="cloudCallout">
            <a:avLst>
              <a:gd name="adj1" fmla="val 56355"/>
              <a:gd name="adj2" fmla="val 3625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Areas in the village you use every week, sometimes and never!!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5A397CA-3E06-4A59-8CCD-FD5FE143194D}"/>
              </a:ext>
            </a:extLst>
          </p:cNvPr>
          <p:cNvSpPr/>
          <p:nvPr/>
        </p:nvSpPr>
        <p:spPr>
          <a:xfrm>
            <a:off x="8353888" y="0"/>
            <a:ext cx="3466591" cy="2908436"/>
          </a:xfrm>
          <a:prstGeom prst="cloudCallout">
            <a:avLst>
              <a:gd name="adj1" fmla="val -19960"/>
              <a:gd name="adj2" fmla="val 6738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Areas you use the most are….The playing field and play area and equipment!</a:t>
            </a: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anchor="b">
            <a:normAutofit/>
          </a:bodyPr>
          <a:lstStyle/>
          <a:p>
            <a:r>
              <a:rPr lang="en-US" sz="2300"/>
              <a:t>All about housing! </a:t>
            </a:r>
            <a:br>
              <a:rPr lang="en-US" sz="2300"/>
            </a:br>
            <a:br>
              <a:rPr lang="en-US" sz="2300"/>
            </a:br>
            <a:r>
              <a:rPr lang="en-GB" sz="2300"/>
              <a:t>When you are grown up would you like to live in Sproughton? </a:t>
            </a:r>
            <a:endParaRPr lang="en-US" sz="2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DB58E-C43D-4DE0-986B-E50671526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8" r="7205"/>
          <a:stretch/>
        </p:blipFill>
        <p:spPr>
          <a:xfrm>
            <a:off x="1265028" y="1900210"/>
            <a:ext cx="3935536" cy="25717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" name="Picture 9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30A56576-4829-424E-ADFE-C9C2B6F6CE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1" r="2" b="2"/>
          <a:stretch/>
        </p:blipFill>
        <p:spPr>
          <a:xfrm>
            <a:off x="6975717" y="1900210"/>
            <a:ext cx="3935536" cy="25717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A48ED-7A90-4BFB-BAC9-D1DF9210E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" y="4851204"/>
            <a:ext cx="11534775" cy="18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610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Segoe Print</vt:lpstr>
      <vt:lpstr>Nature Illustration 16x9</vt:lpstr>
      <vt:lpstr>Sproughton Church of England Primary School </vt:lpstr>
      <vt:lpstr>All about you &amp; your school! </vt:lpstr>
      <vt:lpstr>All about you &amp; your school!</vt:lpstr>
      <vt:lpstr>All about you &amp; your school!</vt:lpstr>
      <vt:lpstr>PowerPoint Presentation</vt:lpstr>
      <vt:lpstr>Travel and clubs! </vt:lpstr>
      <vt:lpstr>What sort of club would you like?</vt:lpstr>
      <vt:lpstr>PowerPoint Presentation</vt:lpstr>
      <vt:lpstr>All about housing!   When you are grown up would you like to live in Sproughton? </vt:lpstr>
      <vt:lpstr>PowerPoint Presentation</vt:lpstr>
      <vt:lpstr>PowerPoint Presentation</vt:lpstr>
      <vt:lpstr>Most of you want to live in a large 4 bedroom house when you grow up!</vt:lpstr>
      <vt:lpstr>Competition winners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Sproughton Church of England Primary School </dc:title>
  <dc:creator>Rhona Jermyn</dc:creator>
  <cp:lastModifiedBy>Rhona Jermyn</cp:lastModifiedBy>
  <cp:revision>1</cp:revision>
  <dcterms:created xsi:type="dcterms:W3CDTF">2020-10-31T12:13:30Z</dcterms:created>
  <dcterms:modified xsi:type="dcterms:W3CDTF">2020-11-05T14:14:14Z</dcterms:modified>
</cp:coreProperties>
</file>