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632C-6C8A-4219-8173-9910BAF9E93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9476-9CE9-446D-BFED-77F01AE9B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3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632C-6C8A-4219-8173-9910BAF9E93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9476-9CE9-446D-BFED-77F01AE9B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8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632C-6C8A-4219-8173-9910BAF9E93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9476-9CE9-446D-BFED-77F01AE9B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4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632C-6C8A-4219-8173-9910BAF9E93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9476-9CE9-446D-BFED-77F01AE9B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6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632C-6C8A-4219-8173-9910BAF9E93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9476-9CE9-446D-BFED-77F01AE9B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9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632C-6C8A-4219-8173-9910BAF9E93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9476-9CE9-446D-BFED-77F01AE9B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5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632C-6C8A-4219-8173-9910BAF9E93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9476-9CE9-446D-BFED-77F01AE9B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78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632C-6C8A-4219-8173-9910BAF9E93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9476-9CE9-446D-BFED-77F01AE9B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2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632C-6C8A-4219-8173-9910BAF9E93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9476-9CE9-446D-BFED-77F01AE9B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8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632C-6C8A-4219-8173-9910BAF9E93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9476-9CE9-446D-BFED-77F01AE9B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2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E632C-6C8A-4219-8173-9910BAF9E93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9476-9CE9-446D-BFED-77F01AE9B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21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E632C-6C8A-4219-8173-9910BAF9E932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9476-9CE9-446D-BFED-77F01AE9B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04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Sproughton Neighbourhood Plan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141" y="347223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Public Exhibition 4-6 Sep 20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‘A Presentation on the Results of the Household Survey’ – Exhibition Photos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1728192" cy="163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5"/>
            <a:ext cx="2160240" cy="160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5"/>
            <a:ext cx="2232248" cy="161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32657"/>
            <a:ext cx="2362200" cy="166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395" y="5229201"/>
            <a:ext cx="1064335" cy="1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61829" y="5229200"/>
            <a:ext cx="1082283" cy="1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5741" y="5601815"/>
            <a:ext cx="2462363" cy="104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42B2F702-3473-43BA-A2FE-9E686C1BED8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8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Board 10 – Comments from Parishioners </a:t>
            </a:r>
            <a:endParaRPr lang="en-GB" sz="3600" dirty="0"/>
          </a:p>
        </p:txBody>
      </p:sp>
      <p:pic>
        <p:nvPicPr>
          <p:cNvPr id="9218" name="Picture 2" descr="C:\Users\Helen\Documents\NOW ON QSYNC\COUNCIL\SPC\Planning\Neighbourhood Plan 2020\Board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368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9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Some of our Visitors &amp; the Neighbourhood Plan Team with our MP James Cartlidge</a:t>
            </a:r>
            <a:endParaRPr lang="en-GB" sz="3600" dirty="0"/>
          </a:p>
        </p:txBody>
      </p:sp>
      <p:pic>
        <p:nvPicPr>
          <p:cNvPr id="10242" name="Picture 2" descr="C:\Users\Helen\Documents\NOW ON QSYNC\COUNCIL\SPC\Planning\Neighbourhood Plan 2020\20200905_143308 Exhibition Visitors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600400" cy="22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elen\Documents\NOW ON QSYNC\COUNCIL\SPC\Planning\Neighbourhood Plan 2020\20200905_143320 Exhibition Visitors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08" y="1340768"/>
            <a:ext cx="3958914" cy="22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23" y="3615762"/>
            <a:ext cx="5256584" cy="307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69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Board 1 – Intro to Neighbourhood Planning</a:t>
            </a:r>
            <a:endParaRPr lang="en-GB" sz="3600" dirty="0"/>
          </a:p>
        </p:txBody>
      </p:sp>
      <p:pic>
        <p:nvPicPr>
          <p:cNvPr id="1026" name="Picture 2" descr="C:\Users\Helen\Documents\NOW ON QSYNC\COUNCIL\SPC\Planning\Neighbourhood Plan 2020\Board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4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9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Board 2 – Intro to Neighbourhood Planning</a:t>
            </a:r>
            <a:endParaRPr lang="en-GB" sz="3600" dirty="0"/>
          </a:p>
        </p:txBody>
      </p:sp>
      <p:pic>
        <p:nvPicPr>
          <p:cNvPr id="2050" name="Picture 2" descr="C:\Users\Helen\Documents\NOW ON QSYNC\COUNCIL\SPC\Planning\Neighbourhood Plan 2020\Board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08" y="1340768"/>
            <a:ext cx="8184499" cy="4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4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Board 3 – Results of Household Survey 1</a:t>
            </a:r>
            <a:endParaRPr lang="en-GB" sz="3600" dirty="0"/>
          </a:p>
        </p:txBody>
      </p:sp>
      <p:pic>
        <p:nvPicPr>
          <p:cNvPr id="3074" name="Picture 2" descr="C:\Users\Helen\Documents\NOW ON QSYNC\COUNCIL\SPC\Planning\Neighbourhood Plan 2020\Board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44494" cy="458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9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Board 4 – Results of Household Survey 2</a:t>
            </a:r>
            <a:endParaRPr lang="en-GB" sz="3600" dirty="0"/>
          </a:p>
        </p:txBody>
      </p:sp>
      <p:pic>
        <p:nvPicPr>
          <p:cNvPr id="4099" name="Picture 3" descr="C:\Users\Helen\Documents\NOW ON QSYNC\COUNCIL\SPC\Planning\Neighbourhood Plan 2020\Board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4557" cy="461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91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Board 5 – The Plan: People &amp; Housing</a:t>
            </a:r>
            <a:endParaRPr lang="en-GB" sz="3600" dirty="0"/>
          </a:p>
        </p:txBody>
      </p:sp>
      <p:pic>
        <p:nvPicPr>
          <p:cNvPr id="5122" name="Picture 2" descr="C:\Users\Helen\Documents\NOW ON QSYNC\COUNCIL\SPC\Planning\Neighbourhood Plan 2020\Board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6792"/>
            <a:ext cx="8204800" cy="46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9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/>
              <a:t>Board 6 – Infrastructure, Heritage, Landscape</a:t>
            </a:r>
          </a:p>
        </p:txBody>
      </p:sp>
      <p:pic>
        <p:nvPicPr>
          <p:cNvPr id="6146" name="Picture 2" descr="C:\Users\Helen\Documents\NOW ON QSYNC\COUNCIL\SPC\Planning\Neighbourhood Plan 2020\Board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204800" cy="46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9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Boards 7&amp;8 – Where ‘to Develop or not to Develop’</a:t>
            </a:r>
            <a:endParaRPr lang="en-GB" sz="3600" dirty="0"/>
          </a:p>
        </p:txBody>
      </p:sp>
      <p:pic>
        <p:nvPicPr>
          <p:cNvPr id="7170" name="Picture 2" descr="C:\Users\Helen\Documents\NOW ON QSYNC\COUNCIL\SPC\Planning\Neighbourhood Plan 2020\Board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3523" y="2414947"/>
            <a:ext cx="51205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elen\Documents\NOW ON QSYNC\COUNCIL\SPC\Planning\Neighbourhood Plan 2020\Board 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67899" y="2396976"/>
            <a:ext cx="512057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9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Board 9 – Next Steps</a:t>
            </a:r>
            <a:endParaRPr lang="en-GB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3024336" cy="53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69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107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Sproughton Neighbourhood Plan</vt:lpstr>
      <vt:lpstr>Board 1 – Intro to Neighbourhood Planning</vt:lpstr>
      <vt:lpstr>Board 2 – Intro to Neighbourhood Planning</vt:lpstr>
      <vt:lpstr>Board 3 – Results of Household Survey 1</vt:lpstr>
      <vt:lpstr>Board 4 – Results of Household Survey 2</vt:lpstr>
      <vt:lpstr>Board 5 – The Plan: People &amp; Housing</vt:lpstr>
      <vt:lpstr>Board 6 – Infrastructure, Heritage, Landscape</vt:lpstr>
      <vt:lpstr>Boards 7&amp;8 – Where ‘to Develop or not to Develop’</vt:lpstr>
      <vt:lpstr>Board 9 – Next Steps</vt:lpstr>
      <vt:lpstr>Board 10 – Comments from Parishioners </vt:lpstr>
      <vt:lpstr>Some of our Visitors &amp; the Neighbourhood Plan Team with our MP James Cartlidge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Sproughton Neighbourhood Plan</dc:title>
  <dc:creator>HD</dc:creator>
  <cp:lastModifiedBy>HD</cp:lastModifiedBy>
  <cp:revision>14</cp:revision>
  <dcterms:created xsi:type="dcterms:W3CDTF">2020-09-28T19:16:50Z</dcterms:created>
  <dcterms:modified xsi:type="dcterms:W3CDTF">2020-09-28T20:49:33Z</dcterms:modified>
</cp:coreProperties>
</file>