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04B11-BFB4-633B-7F2A-C98C812D4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6AEA94-0B88-07C6-6736-877C1243E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4EE88-9822-80F1-23BF-3EF4DF17C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AA133-65D3-B8B3-93ED-7ADA4BC12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886A3-5825-6D2E-9089-ED1B047DD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07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6E5BE-BFA8-5B40-FBC1-6D445B133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0E2FD-B24A-0C38-373E-3E23A8E3F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DCD5F-E96C-EDAB-88E1-69EAE23D6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542D0-B0F7-E144-3D2C-C2E8EEAD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7DB5D-410D-9D23-7278-D5C0F5088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32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2CA364-417B-C514-02D1-2DB8A1D16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F0E5CE-2DBF-EB2F-47C4-A4122676A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BE352-6CF0-24E3-9D7F-4213551D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3253F-6DC0-C13C-00FA-3AF085B69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8480F-134D-9A11-E2C4-BF3573DE4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41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C1D2C-7C78-34CE-6C35-520F5A130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56C57-F4EA-2FB8-D58E-12CFC6380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7A843-F7A7-D072-2CED-C8E49FC28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73758-0998-4B74-64A7-4BC051611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FB989-90F1-D32C-5C16-8D4C6D31C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034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8F0E2-7F53-F54C-05D0-D03F384FA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3257B-6AD3-8EDB-2733-D0C088704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05CF5-3709-84AB-EECB-EFBEF2E95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51EE2-1F68-5E58-4ED4-79F60B37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74754-8370-1026-088F-DE08B8EE2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60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F3778-665E-B901-D407-3881D803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F1B28-81E5-152F-3B60-AF6B030B8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BED05-00DA-99FF-FA90-B32E8B100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08E63-2C3D-E19D-3117-3D5C3B654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F92E2-BB7F-1310-4FB7-F0DA00DCC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9F650-BDB9-2E89-80C6-DA3B3D18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647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B3FB-A0CF-7535-18B5-C3F3F99F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19491-2C50-7969-481C-D001D57DF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5E445-932D-E572-0773-21DFB6519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C0785B-0AA4-916A-E0C4-4B05931C9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9F1CBF-F2E6-505F-0404-DAC00B52A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83A87-39AA-5A78-A45B-1FBF6A596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67E237-BF33-7B6A-D0DF-47D2DFC5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1A4B9E-52D1-93F9-54B8-B298F20D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59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749E-4D0E-46DC-4772-5CA7A791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A85DB8-7D0A-A9E2-FA55-A560D911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A42A4C-081E-4824-5CFC-59C9EC97B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7097A6-95A3-042D-47EC-3E04D30C5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13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732223-CE8A-FF4E-C6A4-2269E78A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1989C5-1895-4476-6684-AB989841F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0FE2E-872F-06E0-5E18-8915995B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86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30A00-8070-5272-9C4E-D9F2922FA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4A41D-0094-DCB0-D177-601689625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F40935-C247-4E62-9295-BBB7A1965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ECE40-AE1A-8400-A5FD-30B5AB26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854E8-3F04-A5F3-8222-4EA6ED33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F43B9-C845-30EC-8218-F8655A75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5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34C3-E535-EE4F-648B-078437D8E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F9625E-7F1C-992B-1CEA-C509B9907F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4451F2-6B6E-9F8B-3064-8569FBB20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92E54-549F-CE2A-EACC-D2CF9701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4641C-A282-D097-3DF6-0BA43E809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B7102-D326-83DC-A12E-CFCD3C704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6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2327C-4425-AA1A-386D-FCA694047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8F01D-317E-CDEF-0D03-8E886245A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F319D-441B-767B-28A3-E89D22435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DB6CAD-273F-4A27-AD90-8415AB48DA4A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F453B-6916-1486-C0A1-401DB83D6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C84DC-2366-AB82-8633-FB2638DFD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F6B9F9-2619-45A8-95B1-9E343EFB4B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12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  <a:alpha val="2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person">
            <a:extLst>
              <a:ext uri="{FF2B5EF4-FFF2-40B4-BE49-F238E27FC236}">
                <a16:creationId xmlns:a16="http://schemas.microsoft.com/office/drawing/2014/main" id="{976F8C49-5102-FD2A-7F4B-4F0A0BE600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433" y="3856165"/>
            <a:ext cx="5944430" cy="268642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62DB1D9-4EF3-370E-B980-EA7134C06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37" y="4062111"/>
            <a:ext cx="190500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MSDC Appointments — Signix">
            <a:extLst>
              <a:ext uri="{FF2B5EF4-FFF2-40B4-BE49-F238E27FC236}">
                <a16:creationId xmlns:a16="http://schemas.microsoft.com/office/drawing/2014/main" id="{1A1CA865-59EE-8C9B-8A32-7A9377C99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619" y="4664455"/>
            <a:ext cx="2160000" cy="106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F743C1-AC5D-4E57-E669-55A49D03D0F4}"/>
              </a:ext>
            </a:extLst>
          </p:cNvPr>
          <p:cNvSpPr txBox="1"/>
          <p:nvPr/>
        </p:nvSpPr>
        <p:spPr>
          <a:xfrm>
            <a:off x="2539321" y="5845215"/>
            <a:ext cx="238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District Councillor</a:t>
            </a:r>
          </a:p>
          <a:p>
            <a:pPr algn="ctr"/>
            <a:r>
              <a:rPr lang="en-GB" b="1" dirty="0"/>
              <a:t>Helen Davies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C03CB9-DE07-A56F-63AF-E8918F365BB8}"/>
              </a:ext>
            </a:extLst>
          </p:cNvPr>
          <p:cNvSpPr txBox="1"/>
          <p:nvPr/>
        </p:nvSpPr>
        <p:spPr>
          <a:xfrm>
            <a:off x="2858949" y="902826"/>
            <a:ext cx="69748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 opportunity to speak to your district councillor and </a:t>
            </a:r>
            <a:r>
              <a:rPr lang="en-GB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Sproughton’s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community police officer.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Saturday 16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November 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1pm-3pm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Tithe Barn, Lower Street.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8C5F82-2BA1-34AB-908A-9E45D0068CA6}"/>
              </a:ext>
            </a:extLst>
          </p:cNvPr>
          <p:cNvSpPr txBox="1"/>
          <p:nvPr/>
        </p:nvSpPr>
        <p:spPr>
          <a:xfrm>
            <a:off x="1664391" y="176514"/>
            <a:ext cx="93639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Sproughton Joint Surgery</a:t>
            </a:r>
          </a:p>
        </p:txBody>
      </p:sp>
    </p:spTree>
    <p:extLst>
      <p:ext uri="{BB962C8B-B14F-4D97-AF65-F5344CB8AC3E}">
        <p14:creationId xmlns:p14="http://schemas.microsoft.com/office/powerpoint/2010/main" val="4182056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Sproughton Parish Council</dc:creator>
  <cp:lastModifiedBy>Sproughton Parish Council</cp:lastModifiedBy>
  <cp:revision>1</cp:revision>
  <dcterms:created xsi:type="dcterms:W3CDTF">2024-11-05T11:34:35Z</dcterms:created>
  <dcterms:modified xsi:type="dcterms:W3CDTF">2024-11-05T12:59:01Z</dcterms:modified>
</cp:coreProperties>
</file>